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29"/>
  </p:notesMasterIdLst>
  <p:sldIdLst>
    <p:sldId id="265" r:id="rId6"/>
    <p:sldId id="296" r:id="rId7"/>
    <p:sldId id="297" r:id="rId8"/>
    <p:sldId id="257" r:id="rId9"/>
    <p:sldId id="258" r:id="rId10"/>
    <p:sldId id="260" r:id="rId11"/>
    <p:sldId id="262" r:id="rId12"/>
    <p:sldId id="263" r:id="rId13"/>
    <p:sldId id="271" r:id="rId14"/>
    <p:sldId id="267" r:id="rId15"/>
    <p:sldId id="268" r:id="rId16"/>
    <p:sldId id="277" r:id="rId17"/>
    <p:sldId id="274" r:id="rId18"/>
    <p:sldId id="285" r:id="rId19"/>
    <p:sldId id="275" r:id="rId20"/>
    <p:sldId id="287" r:id="rId21"/>
    <p:sldId id="292" r:id="rId22"/>
    <p:sldId id="291" r:id="rId23"/>
    <p:sldId id="290" r:id="rId24"/>
    <p:sldId id="293" r:id="rId25"/>
    <p:sldId id="295" r:id="rId26"/>
    <p:sldId id="294"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Phua" initials="JP" lastIdx="5" clrIdx="0">
    <p:extLst>
      <p:ext uri="{19B8F6BF-5375-455C-9EA6-DF929625EA0E}">
        <p15:presenceInfo xmlns:p15="http://schemas.microsoft.com/office/powerpoint/2012/main" userId="S::c3059196@uon.edu.au::98e152ca-6b21-4474-bb29-e4e3255a29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266"/>
    <a:srgbClr val="222F5C"/>
    <a:srgbClr val="0070C0"/>
    <a:srgbClr val="8FAADC"/>
    <a:srgbClr val="1B2E6B"/>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8FE2A-9BF0-4B9D-8529-1E101989FF36}" v="5" dt="2021-09-07T04:00:46.193"/>
    <p1510:client id="{2D49687A-0691-4914-8047-1E94EEB58736}" v="8" dt="2021-08-28T17:47:19.422"/>
    <p1510:client id="{37C9E4E1-B827-4839-82C2-4EE2AB1D9F43}" v="38" dt="2021-08-23T09:18:28.282"/>
    <p1510:client id="{A27E7B32-8E36-4951-946A-42B04201F181}" v="138" dt="2021-08-23T09:50:30.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99" autoAdjust="0"/>
  </p:normalViewPr>
  <p:slideViewPr>
    <p:cSldViewPr snapToGrid="0">
      <p:cViewPr>
        <p:scale>
          <a:sx n="150" d="100"/>
          <a:sy n="150"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 Wyllie" userId="S::c3355522@uon.edu.au::9a37d9f5-dd6c-4676-af09-21c97d5b1b1e" providerId="AD" clId="Web-{696DC99F-594B-4283-88F7-E23C952244E4}"/>
    <pc:docChg chg="modSld">
      <pc:chgData name="Emma Wyllie" userId="S::c3355522@uon.edu.au::9a37d9f5-dd6c-4676-af09-21c97d5b1b1e" providerId="AD" clId="Web-{696DC99F-594B-4283-88F7-E23C952244E4}" dt="2021-08-21T07:44:58.786" v="341" actId="1076"/>
      <pc:docMkLst>
        <pc:docMk/>
      </pc:docMkLst>
      <pc:sldChg chg="modSp">
        <pc:chgData name="Emma Wyllie" userId="S::c3355522@uon.edu.au::9a37d9f5-dd6c-4676-af09-21c97d5b1b1e" providerId="AD" clId="Web-{696DC99F-594B-4283-88F7-E23C952244E4}" dt="2021-08-21T07:44:58.786" v="341" actId="1076"/>
        <pc:sldMkLst>
          <pc:docMk/>
          <pc:sldMk cId="2183652873" sldId="278"/>
        </pc:sldMkLst>
        <pc:picChg chg="mod">
          <ac:chgData name="Emma Wyllie" userId="S::c3355522@uon.edu.au::9a37d9f5-dd6c-4676-af09-21c97d5b1b1e" providerId="AD" clId="Web-{696DC99F-594B-4283-88F7-E23C952244E4}" dt="2021-08-21T07:44:58.786" v="341" actId="1076"/>
          <ac:picMkLst>
            <pc:docMk/>
            <pc:sldMk cId="2183652873" sldId="278"/>
            <ac:picMk id="20" creationId="{13AB8CF7-4C21-43F5-8A81-66BF679912B9}"/>
          </ac:picMkLst>
        </pc:picChg>
      </pc:sldChg>
      <pc:sldChg chg="addSp delSp modSp">
        <pc:chgData name="Emma Wyllie" userId="S::c3355522@uon.edu.au::9a37d9f5-dd6c-4676-af09-21c97d5b1b1e" providerId="AD" clId="Web-{696DC99F-594B-4283-88F7-E23C952244E4}" dt="2021-08-21T07:31:19.560" v="267" actId="1076"/>
        <pc:sldMkLst>
          <pc:docMk/>
          <pc:sldMk cId="2336043124" sldId="279"/>
        </pc:sldMkLst>
        <pc:spChg chg="add mod">
          <ac:chgData name="Emma Wyllie" userId="S::c3355522@uon.edu.au::9a37d9f5-dd6c-4676-af09-21c97d5b1b1e" providerId="AD" clId="Web-{696DC99F-594B-4283-88F7-E23C952244E4}" dt="2021-08-21T07:28:19.477" v="253" actId="1076"/>
          <ac:spMkLst>
            <pc:docMk/>
            <pc:sldMk cId="2336043124" sldId="279"/>
            <ac:spMk id="21" creationId="{F14EDFEA-4ECC-4CFC-8FE8-5AD96AD43B4B}"/>
          </ac:spMkLst>
        </pc:spChg>
        <pc:spChg chg="mod">
          <ac:chgData name="Emma Wyllie" userId="S::c3355522@uon.edu.au::9a37d9f5-dd6c-4676-af09-21c97d5b1b1e" providerId="AD" clId="Web-{696DC99F-594B-4283-88F7-E23C952244E4}" dt="2021-08-21T07:28:51.993" v="259" actId="14100"/>
          <ac:spMkLst>
            <pc:docMk/>
            <pc:sldMk cId="2336043124" sldId="279"/>
            <ac:spMk id="22" creationId="{26005E69-659E-4453-A2EC-5A61174B205E}"/>
          </ac:spMkLst>
        </pc:spChg>
        <pc:spChg chg="add mod">
          <ac:chgData name="Emma Wyllie" userId="S::c3355522@uon.edu.au::9a37d9f5-dd6c-4676-af09-21c97d5b1b1e" providerId="AD" clId="Web-{696DC99F-594B-4283-88F7-E23C952244E4}" dt="2021-08-21T07:28:27.305" v="255" actId="1076"/>
          <ac:spMkLst>
            <pc:docMk/>
            <pc:sldMk cId="2336043124" sldId="279"/>
            <ac:spMk id="23" creationId="{E0559DF8-87B0-440A-B415-D5867389A0B8}"/>
          </ac:spMkLst>
        </pc:spChg>
        <pc:spChg chg="mod">
          <ac:chgData name="Emma Wyllie" userId="S::c3355522@uon.edu.au::9a37d9f5-dd6c-4676-af09-21c97d5b1b1e" providerId="AD" clId="Web-{696DC99F-594B-4283-88F7-E23C952244E4}" dt="2021-08-21T07:28:06.461" v="249" actId="1076"/>
          <ac:spMkLst>
            <pc:docMk/>
            <pc:sldMk cId="2336043124" sldId="279"/>
            <ac:spMk id="24" creationId="{C308429E-2CD1-4708-A23B-F33333F1EEE4}"/>
          </ac:spMkLst>
        </pc:spChg>
        <pc:spChg chg="add mod">
          <ac:chgData name="Emma Wyllie" userId="S::c3355522@uon.edu.au::9a37d9f5-dd6c-4676-af09-21c97d5b1b1e" providerId="AD" clId="Web-{696DC99F-594B-4283-88F7-E23C952244E4}" dt="2021-08-21T07:28:30.462" v="256" actId="1076"/>
          <ac:spMkLst>
            <pc:docMk/>
            <pc:sldMk cId="2336043124" sldId="279"/>
            <ac:spMk id="25" creationId="{8271BA1D-F572-4F8B-BBF3-3C4CD3853FF1}"/>
          </ac:spMkLst>
        </pc:spChg>
        <pc:spChg chg="del">
          <ac:chgData name="Emma Wyllie" userId="S::c3355522@uon.edu.au::9a37d9f5-dd6c-4676-af09-21c97d5b1b1e" providerId="AD" clId="Web-{696DC99F-594B-4283-88F7-E23C952244E4}" dt="2021-08-21T07:17:36.587" v="39"/>
          <ac:spMkLst>
            <pc:docMk/>
            <pc:sldMk cId="2336043124" sldId="279"/>
            <ac:spMk id="26" creationId="{89B0395E-1681-4801-8954-F4B7468C2240}"/>
          </ac:spMkLst>
        </pc:spChg>
        <pc:spChg chg="del">
          <ac:chgData name="Emma Wyllie" userId="S::c3355522@uon.edu.au::9a37d9f5-dd6c-4676-af09-21c97d5b1b1e" providerId="AD" clId="Web-{696DC99F-594B-4283-88F7-E23C952244E4}" dt="2021-08-21T07:16:59.383" v="31"/>
          <ac:spMkLst>
            <pc:docMk/>
            <pc:sldMk cId="2336043124" sldId="279"/>
            <ac:spMk id="27" creationId="{36DEF303-699C-47AD-8709-A2592A8FF07D}"/>
          </ac:spMkLst>
        </pc:spChg>
        <pc:spChg chg="del">
          <ac:chgData name="Emma Wyllie" userId="S::c3355522@uon.edu.au::9a37d9f5-dd6c-4676-af09-21c97d5b1b1e" providerId="AD" clId="Web-{696DC99F-594B-4283-88F7-E23C952244E4}" dt="2021-08-21T07:16:54.320" v="30"/>
          <ac:spMkLst>
            <pc:docMk/>
            <pc:sldMk cId="2336043124" sldId="279"/>
            <ac:spMk id="28" creationId="{9FDEBA50-F964-42B5-A2A1-510AD2160F1D}"/>
          </ac:spMkLst>
        </pc:spChg>
        <pc:spChg chg="del">
          <ac:chgData name="Emma Wyllie" userId="S::c3355522@uon.edu.au::9a37d9f5-dd6c-4676-af09-21c97d5b1b1e" providerId="AD" clId="Web-{696DC99F-594B-4283-88F7-E23C952244E4}" dt="2021-08-21T07:17:13.649" v="34"/>
          <ac:spMkLst>
            <pc:docMk/>
            <pc:sldMk cId="2336043124" sldId="279"/>
            <ac:spMk id="29" creationId="{7F552EB4-0F02-49C8-95CF-A8ED690C803E}"/>
          </ac:spMkLst>
        </pc:spChg>
        <pc:spChg chg="del">
          <ac:chgData name="Emma Wyllie" userId="S::c3355522@uon.edu.au::9a37d9f5-dd6c-4676-af09-21c97d5b1b1e" providerId="AD" clId="Web-{696DC99F-594B-4283-88F7-E23C952244E4}" dt="2021-08-21T07:17:15.212" v="35"/>
          <ac:spMkLst>
            <pc:docMk/>
            <pc:sldMk cId="2336043124" sldId="279"/>
            <ac:spMk id="30" creationId="{ED56DBFD-09D8-4EB4-9C5C-66B78CFCC945}"/>
          </ac:spMkLst>
        </pc:spChg>
        <pc:spChg chg="del">
          <ac:chgData name="Emma Wyllie" userId="S::c3355522@uon.edu.au::9a37d9f5-dd6c-4676-af09-21c97d5b1b1e" providerId="AD" clId="Web-{696DC99F-594B-4283-88F7-E23C952244E4}" dt="2021-08-21T07:15:48.944" v="19"/>
          <ac:spMkLst>
            <pc:docMk/>
            <pc:sldMk cId="2336043124" sldId="279"/>
            <ac:spMk id="31" creationId="{8832A97B-1A12-4BA7-A7D5-F12FDDE74DCB}"/>
          </ac:spMkLst>
        </pc:spChg>
        <pc:spChg chg="add mod">
          <ac:chgData name="Emma Wyllie" userId="S::c3355522@uon.edu.au::9a37d9f5-dd6c-4676-af09-21c97d5b1b1e" providerId="AD" clId="Web-{696DC99F-594B-4283-88F7-E23C952244E4}" dt="2021-08-21T07:28:09.289" v="250" actId="1076"/>
          <ac:spMkLst>
            <pc:docMk/>
            <pc:sldMk cId="2336043124" sldId="279"/>
            <ac:spMk id="32" creationId="{FD6F90F2-246D-42DC-A0EA-BC0C5F275629}"/>
          </ac:spMkLst>
        </pc:spChg>
        <pc:spChg chg="add mod">
          <ac:chgData name="Emma Wyllie" userId="S::c3355522@uon.edu.au::9a37d9f5-dd6c-4676-af09-21c97d5b1b1e" providerId="AD" clId="Web-{696DC99F-594B-4283-88F7-E23C952244E4}" dt="2021-08-21T07:28:12.133" v="251" actId="1076"/>
          <ac:spMkLst>
            <pc:docMk/>
            <pc:sldMk cId="2336043124" sldId="279"/>
            <ac:spMk id="36" creationId="{624B9D62-9696-4E9C-B4E3-CBD1ECD80024}"/>
          </ac:spMkLst>
        </pc:spChg>
        <pc:spChg chg="add mod">
          <ac:chgData name="Emma Wyllie" userId="S::c3355522@uon.edu.au::9a37d9f5-dd6c-4676-af09-21c97d5b1b1e" providerId="AD" clId="Web-{696DC99F-594B-4283-88F7-E23C952244E4}" dt="2021-08-21T07:28:34.337" v="257" actId="1076"/>
          <ac:spMkLst>
            <pc:docMk/>
            <pc:sldMk cId="2336043124" sldId="279"/>
            <ac:spMk id="38" creationId="{2A80E447-EC59-496F-A82A-7DC6EFBA01FA}"/>
          </ac:spMkLst>
        </pc:spChg>
        <pc:spChg chg="add mod">
          <ac:chgData name="Emma Wyllie" userId="S::c3355522@uon.edu.au::9a37d9f5-dd6c-4676-af09-21c97d5b1b1e" providerId="AD" clId="Web-{696DC99F-594B-4283-88F7-E23C952244E4}" dt="2021-08-21T07:28:23.633" v="254" actId="1076"/>
          <ac:spMkLst>
            <pc:docMk/>
            <pc:sldMk cId="2336043124" sldId="279"/>
            <ac:spMk id="39" creationId="{279A5AAA-1002-4FE1-B8CE-B9225FE4F151}"/>
          </ac:spMkLst>
        </pc:spChg>
        <pc:spChg chg="add mod">
          <ac:chgData name="Emma Wyllie" userId="S::c3355522@uon.edu.au::9a37d9f5-dd6c-4676-af09-21c97d5b1b1e" providerId="AD" clId="Web-{696DC99F-594B-4283-88F7-E23C952244E4}" dt="2021-08-21T07:28:17.227" v="252" actId="1076"/>
          <ac:spMkLst>
            <pc:docMk/>
            <pc:sldMk cId="2336043124" sldId="279"/>
            <ac:spMk id="40" creationId="{56D9014F-6607-4A74-9426-E6D728CB76A7}"/>
          </ac:spMkLst>
        </pc:spChg>
        <pc:spChg chg="add del">
          <ac:chgData name="Emma Wyllie" userId="S::c3355522@uon.edu.au::9a37d9f5-dd6c-4676-af09-21c97d5b1b1e" providerId="AD" clId="Web-{696DC99F-594B-4283-88F7-E23C952244E4}" dt="2021-08-21T07:28:59.384" v="261"/>
          <ac:spMkLst>
            <pc:docMk/>
            <pc:sldMk cId="2336043124" sldId="279"/>
            <ac:spMk id="41" creationId="{755DE7D8-392D-46B3-9CBB-4ED639ED043D}"/>
          </ac:spMkLst>
        </pc:spChg>
        <pc:spChg chg="add mod">
          <ac:chgData name="Emma Wyllie" userId="S::c3355522@uon.edu.au::9a37d9f5-dd6c-4676-af09-21c97d5b1b1e" providerId="AD" clId="Web-{696DC99F-594B-4283-88F7-E23C952244E4}" dt="2021-08-21T07:31:19.560" v="267" actId="1076"/>
          <ac:spMkLst>
            <pc:docMk/>
            <pc:sldMk cId="2336043124" sldId="279"/>
            <ac:spMk id="42" creationId="{9CB178E2-A1B9-4809-8A1A-1E0DC5046DC9}"/>
          </ac:spMkLst>
        </pc:spChg>
        <pc:picChg chg="mod">
          <ac:chgData name="Emma Wyllie" userId="S::c3355522@uon.edu.au::9a37d9f5-dd6c-4676-af09-21c97d5b1b1e" providerId="AD" clId="Web-{696DC99F-594B-4283-88F7-E23C952244E4}" dt="2021-08-21T07:27:18.115" v="243" actId="1076"/>
          <ac:picMkLst>
            <pc:docMk/>
            <pc:sldMk cId="2336043124" sldId="279"/>
            <ac:picMk id="5" creationId="{49C68B24-4B0E-42E6-B212-3AF54F30AA9E}"/>
          </ac:picMkLst>
        </pc:picChg>
        <pc:picChg chg="del mod ord">
          <ac:chgData name="Emma Wyllie" userId="S::c3355522@uon.edu.au::9a37d9f5-dd6c-4676-af09-21c97d5b1b1e" providerId="AD" clId="Web-{696DC99F-594B-4283-88F7-E23C952244E4}" dt="2021-08-21T07:27:56.053" v="247"/>
          <ac:picMkLst>
            <pc:docMk/>
            <pc:sldMk cId="2336043124" sldId="279"/>
            <ac:picMk id="33" creationId="{AA8B8641-473C-4E35-87B2-A7B477FE04B2}"/>
          </ac:picMkLst>
        </pc:picChg>
        <pc:picChg chg="del mod ord">
          <ac:chgData name="Emma Wyllie" userId="S::c3355522@uon.edu.au::9a37d9f5-dd6c-4676-af09-21c97d5b1b1e" providerId="AD" clId="Web-{696DC99F-594B-4283-88F7-E23C952244E4}" dt="2021-08-21T07:25:03.932" v="69"/>
          <ac:picMkLst>
            <pc:docMk/>
            <pc:sldMk cId="2336043124" sldId="279"/>
            <ac:picMk id="34" creationId="{A20F5327-4E2B-4CCB-80C3-54425BD6F54D}"/>
          </ac:picMkLst>
        </pc:picChg>
        <pc:picChg chg="del mod ord">
          <ac:chgData name="Emma Wyllie" userId="S::c3355522@uon.edu.au::9a37d9f5-dd6c-4676-af09-21c97d5b1b1e" providerId="AD" clId="Web-{696DC99F-594B-4283-88F7-E23C952244E4}" dt="2021-08-21T07:25:02.026" v="68"/>
          <ac:picMkLst>
            <pc:docMk/>
            <pc:sldMk cId="2336043124" sldId="279"/>
            <ac:picMk id="35" creationId="{2267CC99-4372-4EFD-8B1D-7F566A7DA944}"/>
          </ac:picMkLst>
        </pc:picChg>
        <pc:picChg chg="del mod ord">
          <ac:chgData name="Emma Wyllie" userId="S::c3355522@uon.edu.au::9a37d9f5-dd6c-4676-af09-21c97d5b1b1e" providerId="AD" clId="Web-{696DC99F-594B-4283-88F7-E23C952244E4}" dt="2021-08-21T07:27:51.725" v="244"/>
          <ac:picMkLst>
            <pc:docMk/>
            <pc:sldMk cId="2336043124" sldId="279"/>
            <ac:picMk id="37" creationId="{79942946-8DE4-4B07-BBF5-37EE3EFDA54D}"/>
          </ac:picMkLst>
        </pc:picChg>
        <pc:picChg chg="del mod ord">
          <ac:chgData name="Emma Wyllie" userId="S::c3355522@uon.edu.au::9a37d9f5-dd6c-4676-af09-21c97d5b1b1e" providerId="AD" clId="Web-{696DC99F-594B-4283-88F7-E23C952244E4}" dt="2021-08-21T07:27:53.428" v="245"/>
          <ac:picMkLst>
            <pc:docMk/>
            <pc:sldMk cId="2336043124" sldId="279"/>
            <ac:picMk id="1028" creationId="{2268C85B-CE4D-4458-980B-1C7FAFBF1983}"/>
          </ac:picMkLst>
        </pc:picChg>
        <pc:picChg chg="del mod ord">
          <ac:chgData name="Emma Wyllie" userId="S::c3355522@uon.edu.au::9a37d9f5-dd6c-4676-af09-21c97d5b1b1e" providerId="AD" clId="Web-{696DC99F-594B-4283-88F7-E23C952244E4}" dt="2021-08-21T07:27:54.882" v="246"/>
          <ac:picMkLst>
            <pc:docMk/>
            <pc:sldMk cId="2336043124" sldId="279"/>
            <ac:picMk id="1030" creationId="{4AC5FBDC-A915-49FD-8126-2673390721D4}"/>
          </ac:picMkLst>
        </pc:picChg>
        <pc:picChg chg="del mod ord">
          <ac:chgData name="Emma Wyllie" userId="S::c3355522@uon.edu.au::9a37d9f5-dd6c-4676-af09-21c97d5b1b1e" providerId="AD" clId="Web-{696DC99F-594B-4283-88F7-E23C952244E4}" dt="2021-08-21T07:27:57.585" v="248"/>
          <ac:picMkLst>
            <pc:docMk/>
            <pc:sldMk cId="2336043124" sldId="279"/>
            <ac:picMk id="1032" creationId="{C0FAA66B-DACA-4E28-B92A-CB7131F472CA}"/>
          </ac:picMkLst>
        </pc:picChg>
      </pc:sldChg>
      <pc:sldChg chg="addSp delSp modSp">
        <pc:chgData name="Emma Wyllie" userId="S::c3355522@uon.edu.au::9a37d9f5-dd6c-4676-af09-21c97d5b1b1e" providerId="AD" clId="Web-{696DC99F-594B-4283-88F7-E23C952244E4}" dt="2021-08-21T07:43:14.909" v="314" actId="1076"/>
        <pc:sldMkLst>
          <pc:docMk/>
          <pc:sldMk cId="2913453648" sldId="280"/>
        </pc:sldMkLst>
        <pc:spChg chg="add del mod">
          <ac:chgData name="Emma Wyllie" userId="S::c3355522@uon.edu.au::9a37d9f5-dd6c-4676-af09-21c97d5b1b1e" providerId="AD" clId="Web-{696DC99F-594B-4283-88F7-E23C952244E4}" dt="2021-08-21T07:39:48.419" v="300"/>
          <ac:spMkLst>
            <pc:docMk/>
            <pc:sldMk cId="2913453648" sldId="280"/>
            <ac:spMk id="2" creationId="{B37DF104-9604-41F1-8091-A1C179718124}"/>
          </ac:spMkLst>
        </pc:spChg>
        <pc:spChg chg="add mod">
          <ac:chgData name="Emma Wyllie" userId="S::c3355522@uon.edu.au::9a37d9f5-dd6c-4676-af09-21c97d5b1b1e" providerId="AD" clId="Web-{696DC99F-594B-4283-88F7-E23C952244E4}" dt="2021-08-21T07:39:04.965" v="292" actId="1076"/>
          <ac:spMkLst>
            <pc:docMk/>
            <pc:sldMk cId="2913453648" sldId="280"/>
            <ac:spMk id="3" creationId="{64A77B92-DACF-4498-998A-D7D7C1A35D7C}"/>
          </ac:spMkLst>
        </pc:spChg>
        <pc:spChg chg="add mod">
          <ac:chgData name="Emma Wyllie" userId="S::c3355522@uon.edu.au::9a37d9f5-dd6c-4676-af09-21c97d5b1b1e" providerId="AD" clId="Web-{696DC99F-594B-4283-88F7-E23C952244E4}" dt="2021-08-21T07:38:55.777" v="291" actId="1076"/>
          <ac:spMkLst>
            <pc:docMk/>
            <pc:sldMk cId="2913453648" sldId="280"/>
            <ac:spMk id="6" creationId="{8EB2D97F-1D8F-4020-8B67-8A26AE60E0E0}"/>
          </ac:spMkLst>
        </pc:spChg>
        <pc:spChg chg="add mod">
          <ac:chgData name="Emma Wyllie" userId="S::c3355522@uon.edu.au::9a37d9f5-dd6c-4676-af09-21c97d5b1b1e" providerId="AD" clId="Web-{696DC99F-594B-4283-88F7-E23C952244E4}" dt="2021-08-21T07:38:46.824" v="290" actId="1076"/>
          <ac:spMkLst>
            <pc:docMk/>
            <pc:sldMk cId="2913453648" sldId="280"/>
            <ac:spMk id="7" creationId="{77929C7B-AE70-4F99-AD2A-90D87467552B}"/>
          </ac:spMkLst>
        </pc:spChg>
        <pc:spChg chg="mod">
          <ac:chgData name="Emma Wyllie" userId="S::c3355522@uon.edu.au::9a37d9f5-dd6c-4676-af09-21c97d5b1b1e" providerId="AD" clId="Web-{696DC99F-594B-4283-88F7-E23C952244E4}" dt="2021-08-21T07:39:53.701" v="301" actId="14100"/>
          <ac:spMkLst>
            <pc:docMk/>
            <pc:sldMk cId="2913453648" sldId="280"/>
            <ac:spMk id="22" creationId="{BE0A8E37-917D-4BF2-9C35-A3723D90B4AB}"/>
          </ac:spMkLst>
        </pc:spChg>
        <pc:picChg chg="mod">
          <ac:chgData name="Emma Wyllie" userId="S::c3355522@uon.edu.au::9a37d9f5-dd6c-4676-af09-21c97d5b1b1e" providerId="AD" clId="Web-{696DC99F-594B-4283-88F7-E23C952244E4}" dt="2021-08-21T07:43:14.909" v="314" actId="1076"/>
          <ac:picMkLst>
            <pc:docMk/>
            <pc:sldMk cId="2913453648" sldId="280"/>
            <ac:picMk id="13" creationId="{2959296E-44E4-4A27-BD7D-9789C63187BD}"/>
          </ac:picMkLst>
        </pc:picChg>
        <pc:picChg chg="mod ord">
          <ac:chgData name="Emma Wyllie" userId="S::c3355522@uon.edu.au::9a37d9f5-dd6c-4676-af09-21c97d5b1b1e" providerId="AD" clId="Web-{696DC99F-594B-4283-88F7-E23C952244E4}" dt="2021-08-21T07:40:34.795" v="306" actId="1076"/>
          <ac:picMkLst>
            <pc:docMk/>
            <pc:sldMk cId="2913453648" sldId="280"/>
            <ac:picMk id="2050" creationId="{BD1F6B94-68BC-435D-BFD5-6B1AE65B17D5}"/>
          </ac:picMkLst>
        </pc:picChg>
        <pc:picChg chg="mod ord">
          <ac:chgData name="Emma Wyllie" userId="S::c3355522@uon.edu.au::9a37d9f5-dd6c-4676-af09-21c97d5b1b1e" providerId="AD" clId="Web-{696DC99F-594B-4283-88F7-E23C952244E4}" dt="2021-08-21T07:40:45.858" v="308" actId="1076"/>
          <ac:picMkLst>
            <pc:docMk/>
            <pc:sldMk cId="2913453648" sldId="280"/>
            <ac:picMk id="2052" creationId="{C5CC3E91-CD7C-47A8-BF2B-E4A77E8A9640}"/>
          </ac:picMkLst>
        </pc:picChg>
        <pc:picChg chg="mod ord">
          <ac:chgData name="Emma Wyllie" userId="S::c3355522@uon.edu.au::9a37d9f5-dd6c-4676-af09-21c97d5b1b1e" providerId="AD" clId="Web-{696DC99F-594B-4283-88F7-E23C952244E4}" dt="2021-08-21T07:40:04.248" v="304" actId="1076"/>
          <ac:picMkLst>
            <pc:docMk/>
            <pc:sldMk cId="2913453648" sldId="280"/>
            <ac:picMk id="2054" creationId="{A9A552A8-52E8-491A-9DCD-F9FAE514E504}"/>
          </ac:picMkLst>
        </pc:picChg>
        <pc:picChg chg="del mod ord">
          <ac:chgData name="Emma Wyllie" userId="S::c3355522@uon.edu.au::9a37d9f5-dd6c-4676-af09-21c97d5b1b1e" providerId="AD" clId="Web-{696DC99F-594B-4283-88F7-E23C952244E4}" dt="2021-08-21T07:39:43.622" v="298"/>
          <ac:picMkLst>
            <pc:docMk/>
            <pc:sldMk cId="2913453648" sldId="280"/>
            <ac:picMk id="2056" creationId="{E5112DB7-F1B6-4F44-BCD0-B8F30BBB479A}"/>
          </ac:picMkLst>
        </pc:picChg>
      </pc:sldChg>
      <pc:sldChg chg="addSp delSp modSp">
        <pc:chgData name="Emma Wyllie" userId="S::c3355522@uon.edu.au::9a37d9f5-dd6c-4676-af09-21c97d5b1b1e" providerId="AD" clId="Web-{696DC99F-594B-4283-88F7-E23C952244E4}" dt="2021-08-21T07:44:36.833" v="340" actId="1076"/>
        <pc:sldMkLst>
          <pc:docMk/>
          <pc:sldMk cId="2759291383" sldId="281"/>
        </pc:sldMkLst>
        <pc:spChg chg="add mod">
          <ac:chgData name="Emma Wyllie" userId="S::c3355522@uon.edu.au::9a37d9f5-dd6c-4676-af09-21c97d5b1b1e" providerId="AD" clId="Web-{696DC99F-594B-4283-88F7-E23C952244E4}" dt="2021-08-21T07:43:58.707" v="329" actId="1076"/>
          <ac:spMkLst>
            <pc:docMk/>
            <pc:sldMk cId="2759291383" sldId="281"/>
            <ac:spMk id="2" creationId="{311634B9-6373-47C7-B44F-2C9EB96C68FC}"/>
          </ac:spMkLst>
        </pc:spChg>
        <pc:spChg chg="add mod">
          <ac:chgData name="Emma Wyllie" userId="S::c3355522@uon.edu.au::9a37d9f5-dd6c-4676-af09-21c97d5b1b1e" providerId="AD" clId="Web-{696DC99F-594B-4283-88F7-E23C952244E4}" dt="2021-08-21T07:43:58.707" v="330" actId="1076"/>
          <ac:spMkLst>
            <pc:docMk/>
            <pc:sldMk cId="2759291383" sldId="281"/>
            <ac:spMk id="3" creationId="{6078C63A-F8D2-4858-8F49-3A1CB8A56683}"/>
          </ac:spMkLst>
        </pc:spChg>
        <pc:spChg chg="add mod">
          <ac:chgData name="Emma Wyllie" userId="S::c3355522@uon.edu.au::9a37d9f5-dd6c-4676-af09-21c97d5b1b1e" providerId="AD" clId="Web-{696DC99F-594B-4283-88F7-E23C952244E4}" dt="2021-08-21T07:43:58.707" v="331" actId="1076"/>
          <ac:spMkLst>
            <pc:docMk/>
            <pc:sldMk cId="2759291383" sldId="281"/>
            <ac:spMk id="6" creationId="{84D57810-7528-40C7-8C81-E4A72A018BFE}"/>
          </ac:spMkLst>
        </pc:spChg>
        <pc:spChg chg="add mod">
          <ac:chgData name="Emma Wyllie" userId="S::c3355522@uon.edu.au::9a37d9f5-dd6c-4676-af09-21c97d5b1b1e" providerId="AD" clId="Web-{696DC99F-594B-4283-88F7-E23C952244E4}" dt="2021-08-21T07:43:58.722" v="332" actId="1076"/>
          <ac:spMkLst>
            <pc:docMk/>
            <pc:sldMk cId="2759291383" sldId="281"/>
            <ac:spMk id="7" creationId="{4A16CC31-00A4-4077-AAB2-F760061155F5}"/>
          </ac:spMkLst>
        </pc:spChg>
        <pc:spChg chg="del mod">
          <ac:chgData name="Emma Wyllie" userId="S::c3355522@uon.edu.au::9a37d9f5-dd6c-4676-af09-21c97d5b1b1e" providerId="AD" clId="Web-{696DC99F-594B-4283-88F7-E23C952244E4}" dt="2021-08-21T07:43:31.300" v="318"/>
          <ac:spMkLst>
            <pc:docMk/>
            <pc:sldMk cId="2759291383" sldId="281"/>
            <ac:spMk id="22" creationId="{BE0A8E37-917D-4BF2-9C35-A3723D90B4AB}"/>
          </ac:spMkLst>
        </pc:spChg>
        <pc:picChg chg="add mod">
          <ac:chgData name="Emma Wyllie" userId="S::c3355522@uon.edu.au::9a37d9f5-dd6c-4676-af09-21c97d5b1b1e" providerId="AD" clId="Web-{696DC99F-594B-4283-88F7-E23C952244E4}" dt="2021-08-21T07:43:58.722" v="335" actId="1076"/>
          <ac:picMkLst>
            <pc:docMk/>
            <pc:sldMk cId="2759291383" sldId="281"/>
            <ac:picMk id="8" creationId="{7C820E7A-AEF6-410B-908D-09611B736324}"/>
          </ac:picMkLst>
        </pc:picChg>
        <pc:picChg chg="add mod">
          <ac:chgData name="Emma Wyllie" userId="S::c3355522@uon.edu.au::9a37d9f5-dd6c-4676-af09-21c97d5b1b1e" providerId="AD" clId="Web-{696DC99F-594B-4283-88F7-E23C952244E4}" dt="2021-08-21T07:43:58.722" v="333" actId="1076"/>
          <ac:picMkLst>
            <pc:docMk/>
            <pc:sldMk cId="2759291383" sldId="281"/>
            <ac:picMk id="9" creationId="{4C84470A-A6B1-4F64-AB2B-5C15331FB49C}"/>
          </ac:picMkLst>
        </pc:picChg>
        <pc:picChg chg="add mod">
          <ac:chgData name="Emma Wyllie" userId="S::c3355522@uon.edu.au::9a37d9f5-dd6c-4676-af09-21c97d5b1b1e" providerId="AD" clId="Web-{696DC99F-594B-4283-88F7-E23C952244E4}" dt="2021-08-21T07:43:58.722" v="334" actId="1076"/>
          <ac:picMkLst>
            <pc:docMk/>
            <pc:sldMk cId="2759291383" sldId="281"/>
            <ac:picMk id="10" creationId="{877AAA5C-CF46-47B7-BA5D-984E1F7A0CEC}"/>
          </ac:picMkLst>
        </pc:picChg>
        <pc:picChg chg="mod">
          <ac:chgData name="Emma Wyllie" userId="S::c3355522@uon.edu.au::9a37d9f5-dd6c-4676-af09-21c97d5b1b1e" providerId="AD" clId="Web-{696DC99F-594B-4283-88F7-E23C952244E4}" dt="2021-08-21T07:44:36.833" v="340" actId="1076"/>
          <ac:picMkLst>
            <pc:docMk/>
            <pc:sldMk cId="2759291383" sldId="281"/>
            <ac:picMk id="13" creationId="{2959296E-44E4-4A27-BD7D-9789C63187BD}"/>
          </ac:picMkLst>
        </pc:picChg>
        <pc:picChg chg="mod ord">
          <ac:chgData name="Emma Wyllie" userId="S::c3355522@uon.edu.au::9a37d9f5-dd6c-4676-af09-21c97d5b1b1e" providerId="AD" clId="Web-{696DC99F-594B-4283-88F7-E23C952244E4}" dt="2021-08-21T07:44:30.551" v="339" actId="1076"/>
          <ac:picMkLst>
            <pc:docMk/>
            <pc:sldMk cId="2759291383" sldId="281"/>
            <ac:picMk id="24" creationId="{71723777-1C58-4BB4-9CB7-2E7C200DFB22}"/>
          </ac:picMkLst>
        </pc:picChg>
        <pc:picChg chg="del">
          <ac:chgData name="Emma Wyllie" userId="S::c3355522@uon.edu.au::9a37d9f5-dd6c-4676-af09-21c97d5b1b1e" providerId="AD" clId="Web-{696DC99F-594B-4283-88F7-E23C952244E4}" dt="2021-08-21T07:43:31.300" v="317"/>
          <ac:picMkLst>
            <pc:docMk/>
            <pc:sldMk cId="2759291383" sldId="281"/>
            <ac:picMk id="2050" creationId="{BD1F6B94-68BC-435D-BFD5-6B1AE65B17D5}"/>
          </ac:picMkLst>
        </pc:picChg>
        <pc:picChg chg="del">
          <ac:chgData name="Emma Wyllie" userId="S::c3355522@uon.edu.au::9a37d9f5-dd6c-4676-af09-21c97d5b1b1e" providerId="AD" clId="Web-{696DC99F-594B-4283-88F7-E23C952244E4}" dt="2021-08-21T07:43:31.300" v="316"/>
          <ac:picMkLst>
            <pc:docMk/>
            <pc:sldMk cId="2759291383" sldId="281"/>
            <ac:picMk id="2052" creationId="{C5CC3E91-CD7C-47A8-BF2B-E4A77E8A9640}"/>
          </ac:picMkLst>
        </pc:picChg>
        <pc:picChg chg="del">
          <ac:chgData name="Emma Wyllie" userId="S::c3355522@uon.edu.au::9a37d9f5-dd6c-4676-af09-21c97d5b1b1e" providerId="AD" clId="Web-{696DC99F-594B-4283-88F7-E23C952244E4}" dt="2021-08-21T07:43:36.269" v="319"/>
          <ac:picMkLst>
            <pc:docMk/>
            <pc:sldMk cId="2759291383" sldId="281"/>
            <ac:picMk id="2054" creationId="{A9A552A8-52E8-491A-9DCD-F9FAE514E504}"/>
          </ac:picMkLst>
        </pc:picChg>
        <pc:picChg chg="del">
          <ac:chgData name="Emma Wyllie" userId="S::c3355522@uon.edu.au::9a37d9f5-dd6c-4676-af09-21c97d5b1b1e" providerId="AD" clId="Web-{696DC99F-594B-4283-88F7-E23C952244E4}" dt="2021-08-21T07:42:53.236" v="311"/>
          <ac:picMkLst>
            <pc:docMk/>
            <pc:sldMk cId="2759291383" sldId="281"/>
            <ac:picMk id="2056" creationId="{E5112DB7-F1B6-4F44-BCD0-B8F30BBB479A}"/>
          </ac:picMkLst>
        </pc:picChg>
      </pc:sldChg>
    </pc:docChg>
  </pc:docChgLst>
  <pc:docChgLst>
    <pc:chgData name="Kurt McRae" userId="S::c3304405@uon.edu.au::fa39636d-f2cb-460b-9c58-6db16dee173b" providerId="AD" clId="Web-{0456B5D7-EC2F-4B67-BB17-5855D6A86161}"/>
    <pc:docChg chg="modSld">
      <pc:chgData name="Kurt McRae" userId="S::c3304405@uon.edu.au::fa39636d-f2cb-460b-9c58-6db16dee173b" providerId="AD" clId="Web-{0456B5D7-EC2F-4B67-BB17-5855D6A86161}" dt="2021-08-21T05:52:09.966" v="2"/>
      <pc:docMkLst>
        <pc:docMk/>
      </pc:docMkLst>
      <pc:sldChg chg="addSp modSp">
        <pc:chgData name="Kurt McRae" userId="S::c3304405@uon.edu.au::fa39636d-f2cb-460b-9c58-6db16dee173b" providerId="AD" clId="Web-{0456B5D7-EC2F-4B67-BB17-5855D6A86161}" dt="2021-08-21T05:52:00.590" v="1" actId="1076"/>
        <pc:sldMkLst>
          <pc:docMk/>
          <pc:sldMk cId="672048183" sldId="274"/>
        </pc:sldMkLst>
        <pc:spChg chg="add mod">
          <ac:chgData name="Kurt McRae" userId="S::c3304405@uon.edu.au::fa39636d-f2cb-460b-9c58-6db16dee173b" providerId="AD" clId="Web-{0456B5D7-EC2F-4B67-BB17-5855D6A86161}" dt="2021-08-21T05:52:00.590" v="1" actId="1076"/>
          <ac:spMkLst>
            <pc:docMk/>
            <pc:sldMk cId="672048183" sldId="274"/>
            <ac:spMk id="3" creationId="{BB9CE087-9286-4D6C-80FD-F8299CA7EF17}"/>
          </ac:spMkLst>
        </pc:spChg>
      </pc:sldChg>
      <pc:sldChg chg="delSp">
        <pc:chgData name="Kurt McRae" userId="S::c3304405@uon.edu.au::fa39636d-f2cb-460b-9c58-6db16dee173b" providerId="AD" clId="Web-{0456B5D7-EC2F-4B67-BB17-5855D6A86161}" dt="2021-08-21T05:52:09.966" v="2"/>
        <pc:sldMkLst>
          <pc:docMk/>
          <pc:sldMk cId="3224132839" sldId="277"/>
        </pc:sldMkLst>
        <pc:spChg chg="del">
          <ac:chgData name="Kurt McRae" userId="S::c3304405@uon.edu.au::fa39636d-f2cb-460b-9c58-6db16dee173b" providerId="AD" clId="Web-{0456B5D7-EC2F-4B67-BB17-5855D6A86161}" dt="2021-08-21T05:52:09.966" v="2"/>
          <ac:spMkLst>
            <pc:docMk/>
            <pc:sldMk cId="3224132839" sldId="277"/>
            <ac:spMk id="7" creationId="{B06ED3D5-3EAE-4002-B0D5-72AB8EC7A56F}"/>
          </ac:spMkLst>
        </pc:spChg>
      </pc:sldChg>
    </pc:docChg>
  </pc:docChgLst>
  <pc:docChgLst>
    <pc:chgData name="Emma Wyllie" userId="S::c3355522@uon.edu.au::9a37d9f5-dd6c-4676-af09-21c97d5b1b1e" providerId="AD" clId="Web-{7E93AF7B-47D1-4DFD-A567-E70E15EE40FC}"/>
    <pc:docChg chg="modSld">
      <pc:chgData name="Emma Wyllie" userId="S::c3355522@uon.edu.au::9a37d9f5-dd6c-4676-af09-21c97d5b1b1e" providerId="AD" clId="Web-{7E93AF7B-47D1-4DFD-A567-E70E15EE40FC}" dt="2021-08-21T08:01:35.883" v="3"/>
      <pc:docMkLst>
        <pc:docMk/>
      </pc:docMkLst>
      <pc:sldChg chg="modSp">
        <pc:chgData name="Emma Wyllie" userId="S::c3355522@uon.edu.au::9a37d9f5-dd6c-4676-af09-21c97d5b1b1e" providerId="AD" clId="Web-{7E93AF7B-47D1-4DFD-A567-E70E15EE40FC}" dt="2021-08-21T08:01:35.883" v="3"/>
        <pc:sldMkLst>
          <pc:docMk/>
          <pc:sldMk cId="3543354060" sldId="265"/>
        </pc:sldMkLst>
        <pc:graphicFrameChg chg="mod modGraphic">
          <ac:chgData name="Emma Wyllie" userId="S::c3355522@uon.edu.au::9a37d9f5-dd6c-4676-af09-21c97d5b1b1e" providerId="AD" clId="Web-{7E93AF7B-47D1-4DFD-A567-E70E15EE40FC}" dt="2021-08-21T08:01:35.883" v="3"/>
          <ac:graphicFrameMkLst>
            <pc:docMk/>
            <pc:sldMk cId="3543354060" sldId="265"/>
            <ac:graphicFrameMk id="5" creationId="{6876224C-F44B-4D0D-9B32-3E1B380C9746}"/>
          </ac:graphicFrameMkLst>
        </pc:graphicFrameChg>
      </pc:sldChg>
    </pc:docChg>
  </pc:docChgLst>
  <pc:docChgLst>
    <pc:chgData name="Kan Zheng" userId="1ed16607-d460-44ba-84d5-397bf581c689" providerId="ADAL" clId="{470F6B3F-838C-5741-9C7E-3425BB978C59}"/>
    <pc:docChg chg="undo custSel addSld delSld modSld">
      <pc:chgData name="Kan Zheng" userId="1ed16607-d460-44ba-84d5-397bf581c689" providerId="ADAL" clId="{470F6B3F-838C-5741-9C7E-3425BB978C59}" dt="2021-08-21T07:47:09.315" v="138" actId="1076"/>
      <pc:docMkLst>
        <pc:docMk/>
      </pc:docMkLst>
      <pc:sldChg chg="addSp delSp modSp add del mod setBg delDesignElem">
        <pc:chgData name="Kan Zheng" userId="1ed16607-d460-44ba-84d5-397bf581c689" providerId="ADAL" clId="{470F6B3F-838C-5741-9C7E-3425BB978C59}" dt="2021-08-21T06:52:16.686" v="7" actId="207"/>
        <pc:sldMkLst>
          <pc:docMk/>
          <pc:sldMk cId="2183652873" sldId="278"/>
        </pc:sldMkLst>
        <pc:spChg chg="mod">
          <ac:chgData name="Kan Zheng" userId="1ed16607-d460-44ba-84d5-397bf581c689" providerId="ADAL" clId="{470F6B3F-838C-5741-9C7E-3425BB978C59}" dt="2021-08-21T06:52:16.686" v="7" actId="207"/>
          <ac:spMkLst>
            <pc:docMk/>
            <pc:sldMk cId="2183652873" sldId="278"/>
            <ac:spMk id="2" creationId="{8E29090E-75FC-4FF4-B228-E8E95F5990CE}"/>
          </ac:spMkLst>
        </pc:spChg>
        <pc:spChg chg="add del">
          <ac:chgData name="Kan Zheng" userId="1ed16607-d460-44ba-84d5-397bf581c689" providerId="ADAL" clId="{470F6B3F-838C-5741-9C7E-3425BB978C59}" dt="2021-08-21T06:51:57.645" v="6"/>
          <ac:spMkLst>
            <pc:docMk/>
            <pc:sldMk cId="2183652873" sldId="278"/>
            <ac:spMk id="19" creationId="{9B76D444-2756-434F-AE61-96D69830C13E}"/>
          </ac:spMkLst>
        </pc:spChg>
        <pc:spChg chg="add del">
          <ac:chgData name="Kan Zheng" userId="1ed16607-d460-44ba-84d5-397bf581c689" providerId="ADAL" clId="{470F6B3F-838C-5741-9C7E-3425BB978C59}" dt="2021-08-21T06:51:57.645" v="6"/>
          <ac:spMkLst>
            <pc:docMk/>
            <pc:sldMk cId="2183652873" sldId="278"/>
            <ac:spMk id="21" creationId="{A27B6159-7734-4564-9E0F-C4BC43C36E52}"/>
          </ac:spMkLst>
        </pc:spChg>
        <pc:cxnChg chg="add del">
          <ac:chgData name="Kan Zheng" userId="1ed16607-d460-44ba-84d5-397bf581c689" providerId="ADAL" clId="{470F6B3F-838C-5741-9C7E-3425BB978C59}" dt="2021-08-21T06:51:57.645" v="6"/>
          <ac:cxnSpMkLst>
            <pc:docMk/>
            <pc:sldMk cId="2183652873" sldId="278"/>
            <ac:cxnSpMk id="23" creationId="{E2FFB46B-05BC-4950-B18A-9593FDAE6ED7}"/>
          </ac:cxnSpMkLst>
        </pc:cxnChg>
      </pc:sldChg>
      <pc:sldChg chg="add del">
        <pc:chgData name="Kan Zheng" userId="1ed16607-d460-44ba-84d5-397bf581c689" providerId="ADAL" clId="{470F6B3F-838C-5741-9C7E-3425BB978C59}" dt="2021-08-21T06:51:57.645" v="6"/>
        <pc:sldMkLst>
          <pc:docMk/>
          <pc:sldMk cId="2336043124" sldId="279"/>
        </pc:sldMkLst>
      </pc:sldChg>
      <pc:sldChg chg="delSp modSp add del mod">
        <pc:chgData name="Kan Zheng" userId="1ed16607-d460-44ba-84d5-397bf581c689" providerId="ADAL" clId="{470F6B3F-838C-5741-9C7E-3425BB978C59}" dt="2021-08-21T07:20:14.434" v="18" actId="1076"/>
        <pc:sldMkLst>
          <pc:docMk/>
          <pc:sldMk cId="2913453648" sldId="280"/>
        </pc:sldMkLst>
        <pc:spChg chg="del mod">
          <ac:chgData name="Kan Zheng" userId="1ed16607-d460-44ba-84d5-397bf581c689" providerId="ADAL" clId="{470F6B3F-838C-5741-9C7E-3425BB978C59}" dt="2021-08-21T07:20:08.911" v="16" actId="21"/>
          <ac:spMkLst>
            <pc:docMk/>
            <pc:sldMk cId="2913453648" sldId="280"/>
            <ac:spMk id="4" creationId="{0F8E9FCD-876D-4B06-93FD-EE99E65D378B}"/>
          </ac:spMkLst>
        </pc:spChg>
        <pc:picChg chg="mod">
          <ac:chgData name="Kan Zheng" userId="1ed16607-d460-44ba-84d5-397bf581c689" providerId="ADAL" clId="{470F6B3F-838C-5741-9C7E-3425BB978C59}" dt="2021-08-21T07:20:14.434" v="18" actId="1076"/>
          <ac:picMkLst>
            <pc:docMk/>
            <pc:sldMk cId="2913453648" sldId="280"/>
            <ac:picMk id="13" creationId="{2959296E-44E4-4A27-BD7D-9789C63187BD}"/>
          </ac:picMkLst>
        </pc:picChg>
      </pc:sldChg>
      <pc:sldChg chg="addSp delSp modSp add del mod">
        <pc:chgData name="Kan Zheng" userId="1ed16607-d460-44ba-84d5-397bf581c689" providerId="ADAL" clId="{470F6B3F-838C-5741-9C7E-3425BB978C59}" dt="2021-08-21T07:42:15.741" v="84" actId="13926"/>
        <pc:sldMkLst>
          <pc:docMk/>
          <pc:sldMk cId="2759291383" sldId="281"/>
        </pc:sldMkLst>
        <pc:spChg chg="del">
          <ac:chgData name="Kan Zheng" userId="1ed16607-d460-44ba-84d5-397bf581c689" providerId="ADAL" clId="{470F6B3F-838C-5741-9C7E-3425BB978C59}" dt="2021-08-21T07:20:02.973" v="12" actId="21"/>
          <ac:spMkLst>
            <pc:docMk/>
            <pc:sldMk cId="2759291383" sldId="281"/>
            <ac:spMk id="4" creationId="{0F8E9FCD-876D-4B06-93FD-EE99E65D378B}"/>
          </ac:spMkLst>
        </pc:spChg>
        <pc:spChg chg="mod">
          <ac:chgData name="Kan Zheng" userId="1ed16607-d460-44ba-84d5-397bf581c689" providerId="ADAL" clId="{470F6B3F-838C-5741-9C7E-3425BB978C59}" dt="2021-08-21T07:24:02.790" v="60" actId="1076"/>
          <ac:spMkLst>
            <pc:docMk/>
            <pc:sldMk cId="2759291383" sldId="281"/>
            <ac:spMk id="5" creationId="{D963B47A-EAC4-4C46-9741-058256DC1472}"/>
          </ac:spMkLst>
        </pc:spChg>
        <pc:spChg chg="mod">
          <ac:chgData name="Kan Zheng" userId="1ed16607-d460-44ba-84d5-397bf581c689" providerId="ADAL" clId="{470F6B3F-838C-5741-9C7E-3425BB978C59}" dt="2021-08-21T07:42:15.741" v="84" actId="13926"/>
          <ac:spMkLst>
            <pc:docMk/>
            <pc:sldMk cId="2759291383" sldId="281"/>
            <ac:spMk id="22" creationId="{BE0A8E37-917D-4BF2-9C35-A3723D90B4AB}"/>
          </ac:spMkLst>
        </pc:spChg>
        <pc:picChg chg="add del mod">
          <ac:chgData name="Kan Zheng" userId="1ed16607-d460-44ba-84d5-397bf581c689" providerId="ADAL" clId="{470F6B3F-838C-5741-9C7E-3425BB978C59}" dt="2021-08-21T07:41:56.692" v="81" actId="21"/>
          <ac:picMkLst>
            <pc:docMk/>
            <pc:sldMk cId="2759291383" sldId="281"/>
            <ac:picMk id="11" creationId="{19D3A836-7FC8-C74A-88EF-E90ED963F5FE}"/>
          </ac:picMkLst>
        </pc:picChg>
        <pc:picChg chg="add del mod">
          <ac:chgData name="Kan Zheng" userId="1ed16607-d460-44ba-84d5-397bf581c689" providerId="ADAL" clId="{470F6B3F-838C-5741-9C7E-3425BB978C59}" dt="2021-08-21T07:41:49.990" v="74"/>
          <ac:picMkLst>
            <pc:docMk/>
            <pc:sldMk cId="2759291383" sldId="281"/>
            <ac:picMk id="12" creationId="{1DBC9A0D-6864-0B4F-9D77-750F582928DA}"/>
          </ac:picMkLst>
        </pc:picChg>
        <pc:picChg chg="mod">
          <ac:chgData name="Kan Zheng" userId="1ed16607-d460-44ba-84d5-397bf581c689" providerId="ADAL" clId="{470F6B3F-838C-5741-9C7E-3425BB978C59}" dt="2021-08-21T07:24:13.671" v="64" actId="14100"/>
          <ac:picMkLst>
            <pc:docMk/>
            <pc:sldMk cId="2759291383" sldId="281"/>
            <ac:picMk id="13" creationId="{2959296E-44E4-4A27-BD7D-9789C63187BD}"/>
          </ac:picMkLst>
        </pc:picChg>
        <pc:picChg chg="mod">
          <ac:chgData name="Kan Zheng" userId="1ed16607-d460-44ba-84d5-397bf581c689" providerId="ADAL" clId="{470F6B3F-838C-5741-9C7E-3425BB978C59}" dt="2021-08-21T07:41:55.292" v="80" actId="1076"/>
          <ac:picMkLst>
            <pc:docMk/>
            <pc:sldMk cId="2759291383" sldId="281"/>
            <ac:picMk id="24" creationId="{71723777-1C58-4BB4-9CB7-2E7C200DFB22}"/>
          </ac:picMkLst>
        </pc:picChg>
        <pc:picChg chg="mod">
          <ac:chgData name="Kan Zheng" userId="1ed16607-d460-44ba-84d5-397bf581c689" providerId="ADAL" clId="{470F6B3F-838C-5741-9C7E-3425BB978C59}" dt="2021-08-21T07:41:52.513" v="78" actId="1076"/>
          <ac:picMkLst>
            <pc:docMk/>
            <pc:sldMk cId="2759291383" sldId="281"/>
            <ac:picMk id="2052" creationId="{C5CC3E91-CD7C-47A8-BF2B-E4A77E8A9640}"/>
          </ac:picMkLst>
        </pc:picChg>
        <pc:picChg chg="mod">
          <ac:chgData name="Kan Zheng" userId="1ed16607-d460-44ba-84d5-397bf581c689" providerId="ADAL" clId="{470F6B3F-838C-5741-9C7E-3425BB978C59}" dt="2021-08-21T07:42:01.995" v="83" actId="1076"/>
          <ac:picMkLst>
            <pc:docMk/>
            <pc:sldMk cId="2759291383" sldId="281"/>
            <ac:picMk id="2054" creationId="{A9A552A8-52E8-491A-9DCD-F9FAE514E504}"/>
          </ac:picMkLst>
        </pc:picChg>
      </pc:sldChg>
      <pc:sldChg chg="addSp delSp modSp add del mod">
        <pc:chgData name="Kan Zheng" userId="1ed16607-d460-44ba-84d5-397bf581c689" providerId="ADAL" clId="{470F6B3F-838C-5741-9C7E-3425BB978C59}" dt="2021-08-21T07:44:57.176" v="105" actId="207"/>
        <pc:sldMkLst>
          <pc:docMk/>
          <pc:sldMk cId="4034782719" sldId="282"/>
        </pc:sldMkLst>
        <pc:spChg chg="mod">
          <ac:chgData name="Kan Zheng" userId="1ed16607-d460-44ba-84d5-397bf581c689" providerId="ADAL" clId="{470F6B3F-838C-5741-9C7E-3425BB978C59}" dt="2021-08-21T07:44:10.711" v="99" actId="207"/>
          <ac:spMkLst>
            <pc:docMk/>
            <pc:sldMk cId="4034782719" sldId="282"/>
            <ac:spMk id="2" creationId="{7F7DC9B7-6A89-40AF-87EA-BC3B4327BE17}"/>
          </ac:spMkLst>
        </pc:spChg>
        <pc:spChg chg="mod">
          <ac:chgData name="Kan Zheng" userId="1ed16607-d460-44ba-84d5-397bf581c689" providerId="ADAL" clId="{470F6B3F-838C-5741-9C7E-3425BB978C59}" dt="2021-08-21T07:43:43.354" v="92" actId="207"/>
          <ac:spMkLst>
            <pc:docMk/>
            <pc:sldMk cId="4034782719" sldId="282"/>
            <ac:spMk id="3" creationId="{90B0DFD2-DB39-4C09-9A19-6594883A8C00}"/>
          </ac:spMkLst>
        </pc:spChg>
        <pc:spChg chg="del">
          <ac:chgData name="Kan Zheng" userId="1ed16607-d460-44ba-84d5-397bf581c689" providerId="ADAL" clId="{470F6B3F-838C-5741-9C7E-3425BB978C59}" dt="2021-08-21T07:20:21.598" v="20" actId="21"/>
          <ac:spMkLst>
            <pc:docMk/>
            <pc:sldMk cId="4034782719" sldId="282"/>
            <ac:spMk id="4" creationId="{0F8E9FCD-876D-4B06-93FD-EE99E65D378B}"/>
          </ac:spMkLst>
        </pc:spChg>
        <pc:spChg chg="mod">
          <ac:chgData name="Kan Zheng" userId="1ed16607-d460-44ba-84d5-397bf581c689" providerId="ADAL" clId="{470F6B3F-838C-5741-9C7E-3425BB978C59}" dt="2021-08-21T07:21:34.745" v="28" actId="1076"/>
          <ac:spMkLst>
            <pc:docMk/>
            <pc:sldMk cId="4034782719" sldId="282"/>
            <ac:spMk id="5" creationId="{D963B47A-EAC4-4C46-9741-058256DC1472}"/>
          </ac:spMkLst>
        </pc:spChg>
        <pc:spChg chg="mod">
          <ac:chgData name="Kan Zheng" userId="1ed16607-d460-44ba-84d5-397bf581c689" providerId="ADAL" clId="{470F6B3F-838C-5741-9C7E-3425BB978C59}" dt="2021-08-21T07:43:52.969" v="94" actId="207"/>
          <ac:spMkLst>
            <pc:docMk/>
            <pc:sldMk cId="4034782719" sldId="282"/>
            <ac:spMk id="6" creationId="{036D424D-80C5-46F8-BCF6-AFE74C3C2A3A}"/>
          </ac:spMkLst>
        </pc:spChg>
        <pc:spChg chg="add mod">
          <ac:chgData name="Kan Zheng" userId="1ed16607-d460-44ba-84d5-397bf581c689" providerId="ADAL" clId="{470F6B3F-838C-5741-9C7E-3425BB978C59}" dt="2021-08-21T07:44:57.176" v="105" actId="207"/>
          <ac:spMkLst>
            <pc:docMk/>
            <pc:sldMk cId="4034782719" sldId="282"/>
            <ac:spMk id="17" creationId="{35227E81-1B15-7A4D-9BC2-4B5DA0A0425E}"/>
          </ac:spMkLst>
        </pc:spChg>
        <pc:spChg chg="mod">
          <ac:chgData name="Kan Zheng" userId="1ed16607-d460-44ba-84d5-397bf581c689" providerId="ADAL" clId="{470F6B3F-838C-5741-9C7E-3425BB978C59}" dt="2021-08-21T07:44:45.737" v="103" actId="207"/>
          <ac:spMkLst>
            <pc:docMk/>
            <pc:sldMk cId="4034782719" sldId="282"/>
            <ac:spMk id="18" creationId="{58597743-8D0A-4045-A6F6-7BBE3D20AFCD}"/>
          </ac:spMkLst>
        </pc:spChg>
        <pc:spChg chg="mod">
          <ac:chgData name="Kan Zheng" userId="1ed16607-d460-44ba-84d5-397bf581c689" providerId="ADAL" clId="{470F6B3F-838C-5741-9C7E-3425BB978C59}" dt="2021-08-21T07:44:54.109" v="104" actId="207"/>
          <ac:spMkLst>
            <pc:docMk/>
            <pc:sldMk cId="4034782719" sldId="282"/>
            <ac:spMk id="19" creationId="{A379FA2C-F644-48D5-8027-E3745921A2CF}"/>
          </ac:spMkLst>
        </pc:spChg>
        <pc:spChg chg="mod">
          <ac:chgData name="Kan Zheng" userId="1ed16607-d460-44ba-84d5-397bf581c689" providerId="ADAL" clId="{470F6B3F-838C-5741-9C7E-3425BB978C59}" dt="2021-08-21T07:44:00.160" v="96" actId="207"/>
          <ac:spMkLst>
            <pc:docMk/>
            <pc:sldMk cId="4034782719" sldId="282"/>
            <ac:spMk id="20" creationId="{C3243A74-5AD0-4FA6-8710-BC9558984C0E}"/>
          </ac:spMkLst>
        </pc:spChg>
        <pc:spChg chg="mod">
          <ac:chgData name="Kan Zheng" userId="1ed16607-d460-44ba-84d5-397bf581c689" providerId="ADAL" clId="{470F6B3F-838C-5741-9C7E-3425BB978C59}" dt="2021-08-21T07:44:02.366" v="97" actId="207"/>
          <ac:spMkLst>
            <pc:docMk/>
            <pc:sldMk cId="4034782719" sldId="282"/>
            <ac:spMk id="21" creationId="{982C82C0-5A0E-4DE9-84C1-35590E76A8F8}"/>
          </ac:spMkLst>
        </pc:spChg>
        <pc:spChg chg="mod">
          <ac:chgData name="Kan Zheng" userId="1ed16607-d460-44ba-84d5-397bf581c689" providerId="ADAL" clId="{470F6B3F-838C-5741-9C7E-3425BB978C59}" dt="2021-08-21T07:44:04.725" v="98" actId="207"/>
          <ac:spMkLst>
            <pc:docMk/>
            <pc:sldMk cId="4034782719" sldId="282"/>
            <ac:spMk id="23" creationId="{ABD03EF2-802D-4520-B7D8-9CECB8F9F186}"/>
          </ac:spMkLst>
        </pc:spChg>
        <pc:spChg chg="mod">
          <ac:chgData name="Kan Zheng" userId="1ed16607-d460-44ba-84d5-397bf581c689" providerId="ADAL" clId="{470F6B3F-838C-5741-9C7E-3425BB978C59}" dt="2021-08-21T07:44:21.544" v="102" actId="207"/>
          <ac:spMkLst>
            <pc:docMk/>
            <pc:sldMk cId="4034782719" sldId="282"/>
            <ac:spMk id="25" creationId="{0D8CD7A7-1688-4865-9354-41B2759A5359}"/>
          </ac:spMkLst>
        </pc:spChg>
        <pc:spChg chg="mod">
          <ac:chgData name="Kan Zheng" userId="1ed16607-d460-44ba-84d5-397bf581c689" providerId="ADAL" clId="{470F6B3F-838C-5741-9C7E-3425BB978C59}" dt="2021-08-21T07:44:18.326" v="101" actId="207"/>
          <ac:spMkLst>
            <pc:docMk/>
            <pc:sldMk cId="4034782719" sldId="282"/>
            <ac:spMk id="26" creationId="{5B040838-95FE-4E86-80F4-E4638295E79D}"/>
          </ac:spMkLst>
        </pc:spChg>
        <pc:spChg chg="mod">
          <ac:chgData name="Kan Zheng" userId="1ed16607-d460-44ba-84d5-397bf581c689" providerId="ADAL" clId="{470F6B3F-838C-5741-9C7E-3425BB978C59}" dt="2021-08-21T07:43:57.053" v="95" actId="207"/>
          <ac:spMkLst>
            <pc:docMk/>
            <pc:sldMk cId="4034782719" sldId="282"/>
            <ac:spMk id="28" creationId="{FEB59AA6-9E6E-487C-86B5-4CAB8DA12621}"/>
          </ac:spMkLst>
        </pc:spChg>
        <pc:picChg chg="mod">
          <ac:chgData name="Kan Zheng" userId="1ed16607-d460-44ba-84d5-397bf581c689" providerId="ADAL" clId="{470F6B3F-838C-5741-9C7E-3425BB978C59}" dt="2021-08-21T07:21:48.072" v="32" actId="14100"/>
          <ac:picMkLst>
            <pc:docMk/>
            <pc:sldMk cId="4034782719" sldId="282"/>
            <ac:picMk id="13" creationId="{2959296E-44E4-4A27-BD7D-9789C63187BD}"/>
          </ac:picMkLst>
        </pc:picChg>
        <pc:picChg chg="mod">
          <ac:chgData name="Kan Zheng" userId="1ed16607-d460-44ba-84d5-397bf581c689" providerId="ADAL" clId="{470F6B3F-838C-5741-9C7E-3425BB978C59}" dt="2021-08-21T07:44:16.002" v="100" actId="1076"/>
          <ac:picMkLst>
            <pc:docMk/>
            <pc:sldMk cId="4034782719" sldId="282"/>
            <ac:picMk id="29" creationId="{63F78584-CFC6-4A36-AB89-EA62C64E8254}"/>
          </ac:picMkLst>
        </pc:picChg>
      </pc:sldChg>
      <pc:sldChg chg="addSp delSp modSp add del mod setBg delDesignElem">
        <pc:chgData name="Kan Zheng" userId="1ed16607-d460-44ba-84d5-397bf581c689" providerId="ADAL" clId="{470F6B3F-838C-5741-9C7E-3425BB978C59}" dt="2021-08-21T07:47:09.315" v="138" actId="1076"/>
        <pc:sldMkLst>
          <pc:docMk/>
          <pc:sldMk cId="3081779677" sldId="283"/>
        </pc:sldMkLst>
        <pc:spChg chg="add mod">
          <ac:chgData name="Kan Zheng" userId="1ed16607-d460-44ba-84d5-397bf581c689" providerId="ADAL" clId="{470F6B3F-838C-5741-9C7E-3425BB978C59}" dt="2021-08-21T07:46:37.361" v="129" actId="1076"/>
          <ac:spMkLst>
            <pc:docMk/>
            <pc:sldMk cId="3081779677" sldId="283"/>
            <ac:spMk id="13" creationId="{99894FBB-1930-FD4E-B2A7-06BA14D8CA7E}"/>
          </ac:spMkLst>
        </pc:spChg>
        <pc:spChg chg="add del">
          <ac:chgData name="Kan Zheng" userId="1ed16607-d460-44ba-84d5-397bf581c689" providerId="ADAL" clId="{470F6B3F-838C-5741-9C7E-3425BB978C59}" dt="2021-08-21T06:51:57.645" v="6"/>
          <ac:spMkLst>
            <pc:docMk/>
            <pc:sldMk cId="3081779677" sldId="283"/>
            <ac:spMk id="14" creationId="{007891EC-4501-44ED-A8C8-B11B6DB767AB}"/>
          </ac:spMkLst>
        </pc:spChg>
        <pc:spChg chg="add del">
          <ac:chgData name="Kan Zheng" userId="1ed16607-d460-44ba-84d5-397bf581c689" providerId="ADAL" clId="{470F6B3F-838C-5741-9C7E-3425BB978C59}" dt="2021-08-21T06:51:57.645" v="6"/>
          <ac:spMkLst>
            <pc:docMk/>
            <pc:sldMk cId="3081779677" sldId="283"/>
            <ac:spMk id="15" creationId="{C1DD1A8A-57D5-4A81-AD04-532B043C5611}"/>
          </ac:spMkLst>
        </pc:spChg>
        <pc:spChg chg="add mod">
          <ac:chgData name="Kan Zheng" userId="1ed16607-d460-44ba-84d5-397bf581c689" providerId="ADAL" clId="{470F6B3F-838C-5741-9C7E-3425BB978C59}" dt="2021-08-21T07:46:57.609" v="134" actId="1076"/>
          <ac:spMkLst>
            <pc:docMk/>
            <pc:sldMk cId="3081779677" sldId="283"/>
            <ac:spMk id="16" creationId="{D06F3CA2-4575-5748-8F53-B5F18E10883E}"/>
          </ac:spMkLst>
        </pc:spChg>
        <pc:spChg chg="mod">
          <ac:chgData name="Kan Zheng" userId="1ed16607-d460-44ba-84d5-397bf581c689" providerId="ADAL" clId="{470F6B3F-838C-5741-9C7E-3425BB978C59}" dt="2021-08-21T07:46:52.303" v="132" actId="1076"/>
          <ac:spMkLst>
            <pc:docMk/>
            <pc:sldMk cId="3081779677" sldId="283"/>
            <ac:spMk id="17" creationId="{91592B1F-85E5-4997-A867-FC19335753C9}"/>
          </ac:spMkLst>
        </pc:spChg>
        <pc:spChg chg="mod">
          <ac:chgData name="Kan Zheng" userId="1ed16607-d460-44ba-84d5-397bf581c689" providerId="ADAL" clId="{470F6B3F-838C-5741-9C7E-3425BB978C59}" dt="2021-08-21T07:46:30.879" v="128" actId="1076"/>
          <ac:spMkLst>
            <pc:docMk/>
            <pc:sldMk cId="3081779677" sldId="283"/>
            <ac:spMk id="19" creationId="{07B591DF-8333-4EF1-B2AF-B05D42AC420D}"/>
          </ac:spMkLst>
        </pc:spChg>
        <pc:spChg chg="mod">
          <ac:chgData name="Kan Zheng" userId="1ed16607-d460-44ba-84d5-397bf581c689" providerId="ADAL" clId="{470F6B3F-838C-5741-9C7E-3425BB978C59}" dt="2021-08-21T07:46:47.151" v="131" actId="1076"/>
          <ac:spMkLst>
            <pc:docMk/>
            <pc:sldMk cId="3081779677" sldId="283"/>
            <ac:spMk id="22" creationId="{AAF7998D-2C2B-42DC-879D-D13C7B941789}"/>
          </ac:spMkLst>
        </pc:spChg>
        <pc:spChg chg="mod">
          <ac:chgData name="Kan Zheng" userId="1ed16607-d460-44ba-84d5-397bf581c689" providerId="ADAL" clId="{470F6B3F-838C-5741-9C7E-3425BB978C59}" dt="2021-08-21T07:46:41.317" v="130" actId="1076"/>
          <ac:spMkLst>
            <pc:docMk/>
            <pc:sldMk cId="3081779677" sldId="283"/>
            <ac:spMk id="23" creationId="{498E37D4-0A29-4E9D-AA3A-86B04ACB25F3}"/>
          </ac:spMkLst>
        </pc:spChg>
        <pc:spChg chg="mod">
          <ac:chgData name="Kan Zheng" userId="1ed16607-d460-44ba-84d5-397bf581c689" providerId="ADAL" clId="{470F6B3F-838C-5741-9C7E-3425BB978C59}" dt="2021-08-21T07:46:17.346" v="127" actId="1076"/>
          <ac:spMkLst>
            <pc:docMk/>
            <pc:sldMk cId="3081779677" sldId="283"/>
            <ac:spMk id="24" creationId="{3E35D566-9B23-40B5-8429-51747AC14EA5}"/>
          </ac:spMkLst>
        </pc:spChg>
        <pc:spChg chg="mod">
          <ac:chgData name="Kan Zheng" userId="1ed16607-d460-44ba-84d5-397bf581c689" providerId="ADAL" clId="{470F6B3F-838C-5741-9C7E-3425BB978C59}" dt="2021-08-21T07:46:14.505" v="126" actId="1076"/>
          <ac:spMkLst>
            <pc:docMk/>
            <pc:sldMk cId="3081779677" sldId="283"/>
            <ac:spMk id="25" creationId="{93794BB2-0AE9-4824-964C-5AE9366731E9}"/>
          </ac:spMkLst>
        </pc:spChg>
        <pc:spChg chg="mod">
          <ac:chgData name="Kan Zheng" userId="1ed16607-d460-44ba-84d5-397bf581c689" providerId="ADAL" clId="{470F6B3F-838C-5741-9C7E-3425BB978C59}" dt="2021-08-21T07:45:20.738" v="112" actId="207"/>
          <ac:spMkLst>
            <pc:docMk/>
            <pc:sldMk cId="3081779677" sldId="283"/>
            <ac:spMk id="26" creationId="{55649CB5-26D4-4052-AFF1-7C05F5218905}"/>
          </ac:spMkLst>
        </pc:spChg>
        <pc:spChg chg="mod">
          <ac:chgData name="Kan Zheng" userId="1ed16607-d460-44ba-84d5-397bf581c689" providerId="ADAL" clId="{470F6B3F-838C-5741-9C7E-3425BB978C59}" dt="2021-08-21T07:45:23.548" v="113" actId="207"/>
          <ac:spMkLst>
            <pc:docMk/>
            <pc:sldMk cId="3081779677" sldId="283"/>
            <ac:spMk id="27" creationId="{48A53E87-CC51-4FD9-9FC4-CFC238C0BA12}"/>
          </ac:spMkLst>
        </pc:spChg>
        <pc:picChg chg="mod">
          <ac:chgData name="Kan Zheng" userId="1ed16607-d460-44ba-84d5-397bf581c689" providerId="ADAL" clId="{470F6B3F-838C-5741-9C7E-3425BB978C59}" dt="2021-08-21T07:47:09.315" v="138" actId="1076"/>
          <ac:picMkLst>
            <pc:docMk/>
            <pc:sldMk cId="3081779677" sldId="283"/>
            <ac:picMk id="7" creationId="{416C02C0-0A0C-4E75-99D5-D10E05E8624C}"/>
          </ac:picMkLst>
        </pc:picChg>
      </pc:sldChg>
      <pc:sldChg chg="addSp delSp add del setBg delDesignElem">
        <pc:chgData name="Kan Zheng" userId="1ed16607-d460-44ba-84d5-397bf581c689" providerId="ADAL" clId="{470F6B3F-838C-5741-9C7E-3425BB978C59}" dt="2021-08-21T06:52:46.711" v="10"/>
        <pc:sldMkLst>
          <pc:docMk/>
          <pc:sldMk cId="3960968134" sldId="284"/>
        </pc:sldMkLst>
        <pc:spChg chg="add del">
          <ac:chgData name="Kan Zheng" userId="1ed16607-d460-44ba-84d5-397bf581c689" providerId="ADAL" clId="{470F6B3F-838C-5741-9C7E-3425BB978C59}" dt="2021-08-21T06:52:46.711" v="10"/>
          <ac:spMkLst>
            <pc:docMk/>
            <pc:sldMk cId="3960968134" sldId="284"/>
            <ac:spMk id="19" creationId="{9B76D444-2756-434F-AE61-96D69830C13E}"/>
          </ac:spMkLst>
        </pc:spChg>
        <pc:spChg chg="add del">
          <ac:chgData name="Kan Zheng" userId="1ed16607-d460-44ba-84d5-397bf581c689" providerId="ADAL" clId="{470F6B3F-838C-5741-9C7E-3425BB978C59}" dt="2021-08-21T06:52:46.711" v="10"/>
          <ac:spMkLst>
            <pc:docMk/>
            <pc:sldMk cId="3960968134" sldId="284"/>
            <ac:spMk id="21" creationId="{A27B6159-7734-4564-9E0F-C4BC43C36E52}"/>
          </ac:spMkLst>
        </pc:spChg>
        <pc:cxnChg chg="add del">
          <ac:chgData name="Kan Zheng" userId="1ed16607-d460-44ba-84d5-397bf581c689" providerId="ADAL" clId="{470F6B3F-838C-5741-9C7E-3425BB978C59}" dt="2021-08-21T06:52:46.711" v="10"/>
          <ac:cxnSpMkLst>
            <pc:docMk/>
            <pc:sldMk cId="3960968134" sldId="284"/>
            <ac:cxnSpMk id="23" creationId="{E2FFB46B-05BC-4950-B18A-9593FDAE6ED7}"/>
          </ac:cxnSpMkLst>
        </pc:cxnChg>
      </pc:sldChg>
    </pc:docChg>
  </pc:docChgLst>
  <pc:docChgLst>
    <pc:chgData name="Kurt McRae" userId="S::c3304405@uon.edu.au::fa39636d-f2cb-460b-9c58-6db16dee173b" providerId="AD" clId="Web-{465B48D9-C880-41F2-A813-54FDBFD8416A}"/>
    <pc:docChg chg="addSld delSld modSld sldOrd">
      <pc:chgData name="Kurt McRae" userId="S::c3304405@uon.edu.au::fa39636d-f2cb-460b-9c58-6db16dee173b" providerId="AD" clId="Web-{465B48D9-C880-41F2-A813-54FDBFD8416A}" dt="2021-08-21T05:41:07.395" v="378" actId="20577"/>
      <pc:docMkLst>
        <pc:docMk/>
      </pc:docMkLst>
      <pc:sldChg chg="modSp">
        <pc:chgData name="Kurt McRae" userId="S::c3304405@uon.edu.au::fa39636d-f2cb-460b-9c58-6db16dee173b" providerId="AD" clId="Web-{465B48D9-C880-41F2-A813-54FDBFD8416A}" dt="2021-08-21T05:36:41.765" v="279" actId="1076"/>
        <pc:sldMkLst>
          <pc:docMk/>
          <pc:sldMk cId="635884293" sldId="260"/>
        </pc:sldMkLst>
        <pc:picChg chg="mod">
          <ac:chgData name="Kurt McRae" userId="S::c3304405@uon.edu.au::fa39636d-f2cb-460b-9c58-6db16dee173b" providerId="AD" clId="Web-{465B48D9-C880-41F2-A813-54FDBFD8416A}" dt="2021-08-21T05:36:41.765" v="279" actId="1076"/>
          <ac:picMkLst>
            <pc:docMk/>
            <pc:sldMk cId="635884293" sldId="260"/>
            <ac:picMk id="8" creationId="{50E419D0-9A5C-489B-99CE-5C0005668114}"/>
          </ac:picMkLst>
        </pc:picChg>
      </pc:sldChg>
      <pc:sldChg chg="addSp delSp modSp add del">
        <pc:chgData name="Kurt McRae" userId="S::c3304405@uon.edu.au::fa39636d-f2cb-460b-9c58-6db16dee173b" providerId="AD" clId="Web-{465B48D9-C880-41F2-A813-54FDBFD8416A}" dt="2021-08-21T05:24:29.439" v="52"/>
        <pc:sldMkLst>
          <pc:docMk/>
          <pc:sldMk cId="1336601390" sldId="266"/>
        </pc:sldMkLst>
        <pc:spChg chg="add del">
          <ac:chgData name="Kurt McRae" userId="S::c3304405@uon.edu.au::fa39636d-f2cb-460b-9c58-6db16dee173b" providerId="AD" clId="Web-{465B48D9-C880-41F2-A813-54FDBFD8416A}" dt="2021-08-21T05:22:23.561" v="6"/>
          <ac:spMkLst>
            <pc:docMk/>
            <pc:sldMk cId="1336601390" sldId="266"/>
            <ac:spMk id="2" creationId="{5F55B021-6507-4FD1-BBC5-D75640B8D0D5}"/>
          </ac:spMkLst>
        </pc:spChg>
        <pc:spChg chg="add mod">
          <ac:chgData name="Kurt McRae" userId="S::c3304405@uon.edu.au::fa39636d-f2cb-460b-9c58-6db16dee173b" providerId="AD" clId="Web-{465B48D9-C880-41F2-A813-54FDBFD8416A}" dt="2021-08-21T05:24:03.766" v="47" actId="20577"/>
          <ac:spMkLst>
            <pc:docMk/>
            <pc:sldMk cId="1336601390" sldId="266"/>
            <ac:spMk id="3" creationId="{FC35733C-D248-4549-AB55-3E0627B379A9}"/>
          </ac:spMkLst>
        </pc:spChg>
        <pc:spChg chg="add del mod">
          <ac:chgData name="Kurt McRae" userId="S::c3304405@uon.edu.au::fa39636d-f2cb-460b-9c58-6db16dee173b" providerId="AD" clId="Web-{465B48D9-C880-41F2-A813-54FDBFD8416A}" dt="2021-08-21T05:24:22.063" v="50"/>
          <ac:spMkLst>
            <pc:docMk/>
            <pc:sldMk cId="1336601390" sldId="266"/>
            <ac:spMk id="4" creationId="{FA4596E5-E04A-443C-9B21-5CF4C82E9136}"/>
          </ac:spMkLst>
        </pc:spChg>
        <pc:picChg chg="mod">
          <ac:chgData name="Kurt McRae" userId="S::c3304405@uon.edu.au::fa39636d-f2cb-460b-9c58-6db16dee173b" providerId="AD" clId="Web-{465B48D9-C880-41F2-A813-54FDBFD8416A}" dt="2021-08-21T05:22:09.061" v="2" actId="14100"/>
          <ac:picMkLst>
            <pc:docMk/>
            <pc:sldMk cId="1336601390" sldId="266"/>
            <ac:picMk id="6" creationId="{772BD5B9-885C-4DDC-8F9A-D62A191D64DA}"/>
          </ac:picMkLst>
        </pc:picChg>
      </pc:sldChg>
      <pc:sldChg chg="addSp delSp modSp add replId">
        <pc:chgData name="Kurt McRae" userId="S::c3304405@uon.edu.au::fa39636d-f2cb-460b-9c58-6db16dee173b" providerId="AD" clId="Web-{465B48D9-C880-41F2-A813-54FDBFD8416A}" dt="2021-08-21T05:26:42.972" v="82" actId="1076"/>
        <pc:sldMkLst>
          <pc:docMk/>
          <pc:sldMk cId="539377237" sldId="267"/>
        </pc:sldMkLst>
        <pc:spChg chg="add mod">
          <ac:chgData name="Kurt McRae" userId="S::c3304405@uon.edu.au::fa39636d-f2cb-460b-9c58-6db16dee173b" providerId="AD" clId="Web-{465B48D9-C880-41F2-A813-54FDBFD8416A}" dt="2021-08-21T05:25:51.440" v="60" actId="1076"/>
          <ac:spMkLst>
            <pc:docMk/>
            <pc:sldMk cId="539377237" sldId="267"/>
            <ac:spMk id="2" creationId="{0CB45BD4-D031-48DE-84C9-3F019EAED947}"/>
          </ac:spMkLst>
        </pc:spChg>
        <pc:spChg chg="add mod">
          <ac:chgData name="Kurt McRae" userId="S::c3304405@uon.edu.au::fa39636d-f2cb-460b-9c58-6db16dee173b" providerId="AD" clId="Web-{465B48D9-C880-41F2-A813-54FDBFD8416A}" dt="2021-08-21T05:26:42.972" v="82" actId="1076"/>
          <ac:spMkLst>
            <pc:docMk/>
            <pc:sldMk cId="539377237" sldId="267"/>
            <ac:spMk id="5" creationId="{F4B30402-9C9A-46AE-802C-710045F56C4C}"/>
          </ac:spMkLst>
        </pc:spChg>
        <pc:spChg chg="add del">
          <ac:chgData name="Kurt McRae" userId="S::c3304405@uon.edu.au::fa39636d-f2cb-460b-9c58-6db16dee173b" providerId="AD" clId="Web-{465B48D9-C880-41F2-A813-54FDBFD8416A}" dt="2021-08-21T05:25:58.659" v="63"/>
          <ac:spMkLst>
            <pc:docMk/>
            <pc:sldMk cId="539377237" sldId="267"/>
            <ac:spMk id="9" creationId="{638D2263-BF7A-47F5-ADA9-EF5BC0913C87}"/>
          </ac:spMkLst>
        </pc:spChg>
        <pc:spChg chg="add mod">
          <ac:chgData name="Kurt McRae" userId="S::c3304405@uon.edu.au::fa39636d-f2cb-460b-9c58-6db16dee173b" providerId="AD" clId="Web-{465B48D9-C880-41F2-A813-54FDBFD8416A}" dt="2021-08-21T05:26:25.909" v="81" actId="20577"/>
          <ac:spMkLst>
            <pc:docMk/>
            <pc:sldMk cId="539377237" sldId="267"/>
            <ac:spMk id="10" creationId="{0E508A52-881B-4079-BBD6-F3076C00B9A2}"/>
          </ac:spMkLst>
        </pc:spChg>
      </pc:sldChg>
      <pc:sldChg chg="addSp delSp modSp add ord replId">
        <pc:chgData name="Kurt McRae" userId="S::c3304405@uon.edu.au::fa39636d-f2cb-460b-9c58-6db16dee173b" providerId="AD" clId="Web-{465B48D9-C880-41F2-A813-54FDBFD8416A}" dt="2021-08-21T05:29:25.616" v="140" actId="1076"/>
        <pc:sldMkLst>
          <pc:docMk/>
          <pc:sldMk cId="764641165" sldId="268"/>
        </pc:sldMkLst>
        <pc:spChg chg="add mod">
          <ac:chgData name="Kurt McRae" userId="S::c3304405@uon.edu.au::fa39636d-f2cb-460b-9c58-6db16dee173b" providerId="AD" clId="Web-{465B48D9-C880-41F2-A813-54FDBFD8416A}" dt="2021-08-21T05:28:08.411" v="111" actId="14100"/>
          <ac:spMkLst>
            <pc:docMk/>
            <pc:sldMk cId="764641165" sldId="268"/>
            <ac:spMk id="2" creationId="{C209CEBE-AE3B-4760-8909-648AC4B48255}"/>
          </ac:spMkLst>
        </pc:spChg>
        <pc:spChg chg="add mod">
          <ac:chgData name="Kurt McRae" userId="S::c3304405@uon.edu.au::fa39636d-f2cb-460b-9c58-6db16dee173b" providerId="AD" clId="Web-{465B48D9-C880-41F2-A813-54FDBFD8416A}" dt="2021-08-21T05:28:05.802" v="110" actId="14100"/>
          <ac:spMkLst>
            <pc:docMk/>
            <pc:sldMk cId="764641165" sldId="268"/>
            <ac:spMk id="7" creationId="{B06ED3D5-3EAE-4002-B0D5-72AB8EC7A56F}"/>
          </ac:spMkLst>
        </pc:spChg>
        <pc:spChg chg="add mod">
          <ac:chgData name="Kurt McRae" userId="S::c3304405@uon.edu.au::fa39636d-f2cb-460b-9c58-6db16dee173b" providerId="AD" clId="Web-{465B48D9-C880-41F2-A813-54FDBFD8416A}" dt="2021-08-21T05:28:13.740" v="113" actId="1076"/>
          <ac:spMkLst>
            <pc:docMk/>
            <pc:sldMk cId="764641165" sldId="268"/>
            <ac:spMk id="8" creationId="{B895E575-391B-4472-B8EF-380F4238F0C7}"/>
          </ac:spMkLst>
        </pc:spChg>
        <pc:spChg chg="add mod">
          <ac:chgData name="Kurt McRae" userId="S::c3304405@uon.edu.au::fa39636d-f2cb-460b-9c58-6db16dee173b" providerId="AD" clId="Web-{465B48D9-C880-41F2-A813-54FDBFD8416A}" dt="2021-08-21T05:28:19.771" v="117" actId="1076"/>
          <ac:spMkLst>
            <pc:docMk/>
            <pc:sldMk cId="764641165" sldId="268"/>
            <ac:spMk id="9" creationId="{A051048B-0503-46AD-A4E8-90E937EAA0A0}"/>
          </ac:spMkLst>
        </pc:spChg>
        <pc:spChg chg="add del">
          <ac:chgData name="Kurt McRae" userId="S::c3304405@uon.edu.au::fa39636d-f2cb-460b-9c58-6db16dee173b" providerId="AD" clId="Web-{465B48D9-C880-41F2-A813-54FDBFD8416A}" dt="2021-08-21T05:28:22.552" v="119"/>
          <ac:spMkLst>
            <pc:docMk/>
            <pc:sldMk cId="764641165" sldId="268"/>
            <ac:spMk id="10" creationId="{AF9A4442-6EE6-4C11-9A64-062C65B2AD50}"/>
          </ac:spMkLst>
        </pc:spChg>
        <pc:spChg chg="add mod">
          <ac:chgData name="Kurt McRae" userId="S::c3304405@uon.edu.au::fa39636d-f2cb-460b-9c58-6db16dee173b" providerId="AD" clId="Web-{465B48D9-C880-41F2-A813-54FDBFD8416A}" dt="2021-08-21T05:28:26.990" v="121" actId="1076"/>
          <ac:spMkLst>
            <pc:docMk/>
            <pc:sldMk cId="764641165" sldId="268"/>
            <ac:spMk id="11" creationId="{E696C5E5-96BF-4D86-A97A-20393F56133E}"/>
          </ac:spMkLst>
        </pc:spChg>
        <pc:spChg chg="add mod">
          <ac:chgData name="Kurt McRae" userId="S::c3304405@uon.edu.au::fa39636d-f2cb-460b-9c58-6db16dee173b" providerId="AD" clId="Web-{465B48D9-C880-41F2-A813-54FDBFD8416A}" dt="2021-08-21T05:29:07.319" v="133" actId="1076"/>
          <ac:spMkLst>
            <pc:docMk/>
            <pc:sldMk cId="764641165" sldId="268"/>
            <ac:spMk id="12" creationId="{D66483B0-94A9-442F-8640-7D8AFAF3DB56}"/>
          </ac:spMkLst>
        </pc:spChg>
        <pc:spChg chg="add mod">
          <ac:chgData name="Kurt McRae" userId="S::c3304405@uon.edu.au::fa39636d-f2cb-460b-9c58-6db16dee173b" providerId="AD" clId="Web-{465B48D9-C880-41F2-A813-54FDBFD8416A}" dt="2021-08-21T05:29:12.053" v="135" actId="1076"/>
          <ac:spMkLst>
            <pc:docMk/>
            <pc:sldMk cId="764641165" sldId="268"/>
            <ac:spMk id="13" creationId="{498D3269-CDF4-4B95-8282-6F3A5BECDD58}"/>
          </ac:spMkLst>
        </pc:spChg>
        <pc:spChg chg="add mod">
          <ac:chgData name="Kurt McRae" userId="S::c3304405@uon.edu.au::fa39636d-f2cb-460b-9c58-6db16dee173b" providerId="AD" clId="Web-{465B48D9-C880-41F2-A813-54FDBFD8416A}" dt="2021-08-21T05:29:15.710" v="137" actId="1076"/>
          <ac:spMkLst>
            <pc:docMk/>
            <pc:sldMk cId="764641165" sldId="268"/>
            <ac:spMk id="14" creationId="{933C79D5-37A0-4B1B-89D8-460FAFCC5985}"/>
          </ac:spMkLst>
        </pc:spChg>
        <pc:spChg chg="add mod">
          <ac:chgData name="Kurt McRae" userId="S::c3304405@uon.edu.au::fa39636d-f2cb-460b-9c58-6db16dee173b" providerId="AD" clId="Web-{465B48D9-C880-41F2-A813-54FDBFD8416A}" dt="2021-08-21T05:29:25.616" v="140" actId="1076"/>
          <ac:spMkLst>
            <pc:docMk/>
            <pc:sldMk cId="764641165" sldId="268"/>
            <ac:spMk id="15" creationId="{71A6E879-2B59-4D03-B3E1-3F229CD8CE61}"/>
          </ac:spMkLst>
        </pc:spChg>
        <pc:picChg chg="mod">
          <ac:chgData name="Kurt McRae" userId="S::c3304405@uon.edu.au::fa39636d-f2cb-460b-9c58-6db16dee173b" providerId="AD" clId="Web-{465B48D9-C880-41F2-A813-54FDBFD8416A}" dt="2021-08-21T05:28:32.943" v="122" actId="14100"/>
          <ac:picMkLst>
            <pc:docMk/>
            <pc:sldMk cId="764641165" sldId="268"/>
            <ac:picMk id="6" creationId="{772BD5B9-885C-4DDC-8F9A-D62A191D64DA}"/>
          </ac:picMkLst>
        </pc:picChg>
      </pc:sldChg>
      <pc:sldChg chg="addSp delSp modSp add replId">
        <pc:chgData name="Kurt McRae" userId="S::c3304405@uon.edu.au::fa39636d-f2cb-460b-9c58-6db16dee173b" providerId="AD" clId="Web-{465B48D9-C880-41F2-A813-54FDBFD8416A}" dt="2021-08-21T05:34:14.887" v="248" actId="20577"/>
        <pc:sldMkLst>
          <pc:docMk/>
          <pc:sldMk cId="3535191423" sldId="269"/>
        </pc:sldMkLst>
        <pc:spChg chg="add del">
          <ac:chgData name="Kurt McRae" userId="S::c3304405@uon.edu.au::fa39636d-f2cb-460b-9c58-6db16dee173b" providerId="AD" clId="Web-{465B48D9-C880-41F2-A813-54FDBFD8416A}" dt="2021-08-21T05:32:20.666" v="188"/>
          <ac:spMkLst>
            <pc:docMk/>
            <pc:sldMk cId="3535191423" sldId="269"/>
            <ac:spMk id="2" creationId="{C209CEBE-AE3B-4760-8909-648AC4B48255}"/>
          </ac:spMkLst>
        </pc:spChg>
        <pc:spChg chg="mod">
          <ac:chgData name="Kurt McRae" userId="S::c3304405@uon.edu.au::fa39636d-f2cb-460b-9c58-6db16dee173b" providerId="AD" clId="Web-{465B48D9-C880-41F2-A813-54FDBFD8416A}" dt="2021-08-21T05:34:14.887" v="248" actId="20577"/>
          <ac:spMkLst>
            <pc:docMk/>
            <pc:sldMk cId="3535191423" sldId="269"/>
            <ac:spMk id="3" creationId="{FC35733C-D248-4549-AB55-3E0627B379A9}"/>
          </ac:spMkLst>
        </pc:spChg>
        <pc:spChg chg="add mod">
          <ac:chgData name="Kurt McRae" userId="S::c3304405@uon.edu.au::fa39636d-f2cb-460b-9c58-6db16dee173b" providerId="AD" clId="Web-{465B48D9-C880-41F2-A813-54FDBFD8416A}" dt="2021-08-21T05:32:33.666" v="198" actId="1076"/>
          <ac:spMkLst>
            <pc:docMk/>
            <pc:sldMk cId="3535191423" sldId="269"/>
            <ac:spMk id="4" creationId="{413BB865-2C6D-434A-AE0C-8A1B0D576979}"/>
          </ac:spMkLst>
        </pc:spChg>
        <pc:spChg chg="del">
          <ac:chgData name="Kurt McRae" userId="S::c3304405@uon.edu.au::fa39636d-f2cb-460b-9c58-6db16dee173b" providerId="AD" clId="Web-{465B48D9-C880-41F2-A813-54FDBFD8416A}" dt="2021-08-21T05:31:53.884" v="176"/>
          <ac:spMkLst>
            <pc:docMk/>
            <pc:sldMk cId="3535191423" sldId="269"/>
            <ac:spMk id="7" creationId="{B06ED3D5-3EAE-4002-B0D5-72AB8EC7A56F}"/>
          </ac:spMkLst>
        </pc:spChg>
        <pc:spChg chg="add mod">
          <ac:chgData name="Kurt McRae" userId="S::c3304405@uon.edu.au::fa39636d-f2cb-460b-9c58-6db16dee173b" providerId="AD" clId="Web-{465B48D9-C880-41F2-A813-54FDBFD8416A}" dt="2021-08-21T05:32:33.666" v="196" actId="1076"/>
          <ac:spMkLst>
            <pc:docMk/>
            <pc:sldMk cId="3535191423" sldId="269"/>
            <ac:spMk id="10" creationId="{B6E8EC62-E544-4C7E-B1B0-D33BD6EB44AD}"/>
          </ac:spMkLst>
        </pc:spChg>
        <pc:spChg chg="add del">
          <ac:chgData name="Kurt McRae" userId="S::c3304405@uon.edu.au::fa39636d-f2cb-460b-9c58-6db16dee173b" providerId="AD" clId="Web-{465B48D9-C880-41F2-A813-54FDBFD8416A}" dt="2021-08-21T05:32:25.901" v="190"/>
          <ac:spMkLst>
            <pc:docMk/>
            <pc:sldMk cId="3535191423" sldId="269"/>
            <ac:spMk id="12" creationId="{D66483B0-94A9-442F-8640-7D8AFAF3DB56}"/>
          </ac:spMkLst>
        </pc:spChg>
        <pc:spChg chg="add del">
          <ac:chgData name="Kurt McRae" userId="S::c3304405@uon.edu.au::fa39636d-f2cb-460b-9c58-6db16dee173b" providerId="AD" clId="Web-{465B48D9-C880-41F2-A813-54FDBFD8416A}" dt="2021-08-21T05:32:23.229" v="189"/>
          <ac:spMkLst>
            <pc:docMk/>
            <pc:sldMk cId="3535191423" sldId="269"/>
            <ac:spMk id="13" creationId="{498D3269-CDF4-4B95-8282-6F3A5BECDD58}"/>
          </ac:spMkLst>
        </pc:spChg>
        <pc:spChg chg="add del">
          <ac:chgData name="Kurt McRae" userId="S::c3304405@uon.edu.au::fa39636d-f2cb-460b-9c58-6db16dee173b" providerId="AD" clId="Web-{465B48D9-C880-41F2-A813-54FDBFD8416A}" dt="2021-08-21T05:32:28.651" v="191"/>
          <ac:spMkLst>
            <pc:docMk/>
            <pc:sldMk cId="3535191423" sldId="269"/>
            <ac:spMk id="14" creationId="{933C79D5-37A0-4B1B-89D8-460FAFCC5985}"/>
          </ac:spMkLst>
        </pc:spChg>
        <pc:spChg chg="add del">
          <ac:chgData name="Kurt McRae" userId="S::c3304405@uon.edu.au::fa39636d-f2cb-460b-9c58-6db16dee173b" providerId="AD" clId="Web-{465B48D9-C880-41F2-A813-54FDBFD8416A}" dt="2021-08-21T05:32:31.213" v="192"/>
          <ac:spMkLst>
            <pc:docMk/>
            <pc:sldMk cId="3535191423" sldId="269"/>
            <ac:spMk id="15" creationId="{71A6E879-2B59-4D03-B3E1-3F229CD8CE61}"/>
          </ac:spMkLst>
        </pc:spChg>
        <pc:spChg chg="add mod">
          <ac:chgData name="Kurt McRae" userId="S::c3304405@uon.edu.au::fa39636d-f2cb-460b-9c58-6db16dee173b" providerId="AD" clId="Web-{465B48D9-C880-41F2-A813-54FDBFD8416A}" dt="2021-08-21T05:32:33.666" v="195" actId="1076"/>
          <ac:spMkLst>
            <pc:docMk/>
            <pc:sldMk cId="3535191423" sldId="269"/>
            <ac:spMk id="20" creationId="{85B227C1-3974-440B-BA65-9AE0BBCB58D3}"/>
          </ac:spMkLst>
        </pc:spChg>
        <pc:spChg chg="add mod">
          <ac:chgData name="Kurt McRae" userId="S::c3304405@uon.edu.au::fa39636d-f2cb-460b-9c58-6db16dee173b" providerId="AD" clId="Web-{465B48D9-C880-41F2-A813-54FDBFD8416A}" dt="2021-08-21T05:32:43.542" v="201" actId="1076"/>
          <ac:spMkLst>
            <pc:docMk/>
            <pc:sldMk cId="3535191423" sldId="269"/>
            <ac:spMk id="25" creationId="{4C09B552-5250-4520-A439-4274456C2F5F}"/>
          </ac:spMkLst>
        </pc:spChg>
        <pc:picChg chg="add mod">
          <ac:chgData name="Kurt McRae" userId="S::c3304405@uon.edu.au::fa39636d-f2cb-460b-9c58-6db16dee173b" providerId="AD" clId="Web-{465B48D9-C880-41F2-A813-54FDBFD8416A}" dt="2021-08-21T05:32:33.666" v="197" actId="1076"/>
          <ac:picMkLst>
            <pc:docMk/>
            <pc:sldMk cId="3535191423" sldId="269"/>
            <ac:picMk id="5" creationId="{D4660F0E-4AAD-4BF4-B0E9-84A1ADB8E1F1}"/>
          </ac:picMkLst>
        </pc:picChg>
        <pc:picChg chg="add mod">
          <ac:chgData name="Kurt McRae" userId="S::c3304405@uon.edu.au::fa39636d-f2cb-460b-9c58-6db16dee173b" providerId="AD" clId="Web-{465B48D9-C880-41F2-A813-54FDBFD8416A}" dt="2021-08-21T05:32:33.666" v="194" actId="1076"/>
          <ac:picMkLst>
            <pc:docMk/>
            <pc:sldMk cId="3535191423" sldId="269"/>
            <ac:picMk id="22" creationId="{74E7C048-7929-49C5-9486-BD8E89B4A133}"/>
          </ac:picMkLst>
        </pc:picChg>
        <pc:picChg chg="add mod">
          <ac:chgData name="Kurt McRae" userId="S::c3304405@uon.edu.au::fa39636d-f2cb-460b-9c58-6db16dee173b" providerId="AD" clId="Web-{465B48D9-C880-41F2-A813-54FDBFD8416A}" dt="2021-08-21T05:32:33.666" v="193" actId="1076"/>
          <ac:picMkLst>
            <pc:docMk/>
            <pc:sldMk cId="3535191423" sldId="269"/>
            <ac:picMk id="24" creationId="{4DAD833B-ED88-48A8-B156-EB51EFBEFE26}"/>
          </ac:picMkLst>
        </pc:picChg>
      </pc:sldChg>
      <pc:sldChg chg="addSp delSp modSp add replId">
        <pc:chgData name="Kurt McRae" userId="S::c3304405@uon.edu.au::fa39636d-f2cb-460b-9c58-6db16dee173b" providerId="AD" clId="Web-{465B48D9-C880-41F2-A813-54FDBFD8416A}" dt="2021-08-21T05:34:42.716" v="262"/>
        <pc:sldMkLst>
          <pc:docMk/>
          <pc:sldMk cId="1850588354" sldId="270"/>
        </pc:sldMkLst>
        <pc:spChg chg="del">
          <ac:chgData name="Kurt McRae" userId="S::c3304405@uon.edu.au::fa39636d-f2cb-460b-9c58-6db16dee173b" providerId="AD" clId="Web-{465B48D9-C880-41F2-A813-54FDBFD8416A}" dt="2021-08-21T05:33:02.448" v="215"/>
          <ac:spMkLst>
            <pc:docMk/>
            <pc:sldMk cId="1850588354" sldId="270"/>
            <ac:spMk id="2" creationId="{C209CEBE-AE3B-4760-8909-648AC4B48255}"/>
          </ac:spMkLst>
        </pc:spChg>
        <pc:spChg chg="del mod">
          <ac:chgData name="Kurt McRae" userId="S::c3304405@uon.edu.au::fa39636d-f2cb-460b-9c58-6db16dee173b" providerId="AD" clId="Web-{465B48D9-C880-41F2-A813-54FDBFD8416A}" dt="2021-08-21T05:34:38.309" v="261"/>
          <ac:spMkLst>
            <pc:docMk/>
            <pc:sldMk cId="1850588354" sldId="270"/>
            <ac:spMk id="3" creationId="{FC35733C-D248-4549-AB55-3E0627B379A9}"/>
          </ac:spMkLst>
        </pc:spChg>
        <pc:spChg chg="del">
          <ac:chgData name="Kurt McRae" userId="S::c3304405@uon.edu.au::fa39636d-f2cb-460b-9c58-6db16dee173b" providerId="AD" clId="Web-{465B48D9-C880-41F2-A813-54FDBFD8416A}" dt="2021-08-21T05:32:54.307" v="207"/>
          <ac:spMkLst>
            <pc:docMk/>
            <pc:sldMk cId="1850588354" sldId="270"/>
            <ac:spMk id="4" creationId="{413BB865-2C6D-434A-AE0C-8A1B0D576979}"/>
          </ac:spMkLst>
        </pc:spChg>
        <pc:spChg chg="add">
          <ac:chgData name="Kurt McRae" userId="S::c3304405@uon.edu.au::fa39636d-f2cb-460b-9c58-6db16dee173b" providerId="AD" clId="Web-{465B48D9-C880-41F2-A813-54FDBFD8416A}" dt="2021-08-21T05:34:42.716" v="262"/>
          <ac:spMkLst>
            <pc:docMk/>
            <pc:sldMk cId="1850588354" sldId="270"/>
            <ac:spMk id="7" creationId="{E2FF1F64-23C6-4475-A7B2-CD9F4F0B9CEF}"/>
          </ac:spMkLst>
        </pc:spChg>
        <pc:spChg chg="del">
          <ac:chgData name="Kurt McRae" userId="S::c3304405@uon.edu.au::fa39636d-f2cb-460b-9c58-6db16dee173b" providerId="AD" clId="Web-{465B48D9-C880-41F2-A813-54FDBFD8416A}" dt="2021-08-21T05:32:59.495" v="212"/>
          <ac:spMkLst>
            <pc:docMk/>
            <pc:sldMk cId="1850588354" sldId="270"/>
            <ac:spMk id="8" creationId="{B895E575-391B-4472-B8EF-380F4238F0C7}"/>
          </ac:spMkLst>
        </pc:spChg>
        <pc:spChg chg="del">
          <ac:chgData name="Kurt McRae" userId="S::c3304405@uon.edu.au::fa39636d-f2cb-460b-9c58-6db16dee173b" providerId="AD" clId="Web-{465B48D9-C880-41F2-A813-54FDBFD8416A}" dt="2021-08-21T05:33:00.198" v="213"/>
          <ac:spMkLst>
            <pc:docMk/>
            <pc:sldMk cId="1850588354" sldId="270"/>
            <ac:spMk id="9" creationId="{A051048B-0503-46AD-A4E8-90E937EAA0A0}"/>
          </ac:spMkLst>
        </pc:spChg>
        <pc:spChg chg="del">
          <ac:chgData name="Kurt McRae" userId="S::c3304405@uon.edu.au::fa39636d-f2cb-460b-9c58-6db16dee173b" providerId="AD" clId="Web-{465B48D9-C880-41F2-A813-54FDBFD8416A}" dt="2021-08-21T05:32:51.776" v="203"/>
          <ac:spMkLst>
            <pc:docMk/>
            <pc:sldMk cId="1850588354" sldId="270"/>
            <ac:spMk id="10" creationId="{B6E8EC62-E544-4C7E-B1B0-D33BD6EB44AD}"/>
          </ac:spMkLst>
        </pc:spChg>
        <pc:spChg chg="del">
          <ac:chgData name="Kurt McRae" userId="S::c3304405@uon.edu.au::fa39636d-f2cb-460b-9c58-6db16dee173b" providerId="AD" clId="Web-{465B48D9-C880-41F2-A813-54FDBFD8416A}" dt="2021-08-21T05:33:01.151" v="214"/>
          <ac:spMkLst>
            <pc:docMk/>
            <pc:sldMk cId="1850588354" sldId="270"/>
            <ac:spMk id="11" creationId="{E696C5E5-96BF-4D86-A97A-20393F56133E}"/>
          </ac:spMkLst>
        </pc:spChg>
        <pc:spChg chg="del">
          <ac:chgData name="Kurt McRae" userId="S::c3304405@uon.edu.au::fa39636d-f2cb-460b-9c58-6db16dee173b" providerId="AD" clId="Web-{465B48D9-C880-41F2-A813-54FDBFD8416A}" dt="2021-08-21T05:32:58.464" v="211"/>
          <ac:spMkLst>
            <pc:docMk/>
            <pc:sldMk cId="1850588354" sldId="270"/>
            <ac:spMk id="12" creationId="{D66483B0-94A9-442F-8640-7D8AFAF3DB56}"/>
          </ac:spMkLst>
        </pc:spChg>
        <pc:spChg chg="del">
          <ac:chgData name="Kurt McRae" userId="S::c3304405@uon.edu.au::fa39636d-f2cb-460b-9c58-6db16dee173b" providerId="AD" clId="Web-{465B48D9-C880-41F2-A813-54FDBFD8416A}" dt="2021-08-21T05:32:56.979" v="209"/>
          <ac:spMkLst>
            <pc:docMk/>
            <pc:sldMk cId="1850588354" sldId="270"/>
            <ac:spMk id="13" creationId="{498D3269-CDF4-4B95-8282-6F3A5BECDD58}"/>
          </ac:spMkLst>
        </pc:spChg>
        <pc:spChg chg="del">
          <ac:chgData name="Kurt McRae" userId="S::c3304405@uon.edu.au::fa39636d-f2cb-460b-9c58-6db16dee173b" providerId="AD" clId="Web-{465B48D9-C880-41F2-A813-54FDBFD8416A}" dt="2021-08-21T05:32:57.495" v="210"/>
          <ac:spMkLst>
            <pc:docMk/>
            <pc:sldMk cId="1850588354" sldId="270"/>
            <ac:spMk id="14" creationId="{933C79D5-37A0-4B1B-89D8-460FAFCC5985}"/>
          </ac:spMkLst>
        </pc:spChg>
        <pc:spChg chg="mod">
          <ac:chgData name="Kurt McRae" userId="S::c3304405@uon.edu.au::fa39636d-f2cb-460b-9c58-6db16dee173b" providerId="AD" clId="Web-{465B48D9-C880-41F2-A813-54FDBFD8416A}" dt="2021-08-21T05:33:27.683" v="223" actId="20577"/>
          <ac:spMkLst>
            <pc:docMk/>
            <pc:sldMk cId="1850588354" sldId="270"/>
            <ac:spMk id="15" creationId="{71A6E879-2B59-4D03-B3E1-3F229CD8CE61}"/>
          </ac:spMkLst>
        </pc:spChg>
        <pc:spChg chg="del">
          <ac:chgData name="Kurt McRae" userId="S::c3304405@uon.edu.au::fa39636d-f2cb-460b-9c58-6db16dee173b" providerId="AD" clId="Web-{465B48D9-C880-41F2-A813-54FDBFD8416A}" dt="2021-08-21T05:32:55.026" v="208"/>
          <ac:spMkLst>
            <pc:docMk/>
            <pc:sldMk cId="1850588354" sldId="270"/>
            <ac:spMk id="20" creationId="{85B227C1-3974-440B-BA65-9AE0BBCB58D3}"/>
          </ac:spMkLst>
        </pc:spChg>
        <pc:spChg chg="del">
          <ac:chgData name="Kurt McRae" userId="S::c3304405@uon.edu.au::fa39636d-f2cb-460b-9c58-6db16dee173b" providerId="AD" clId="Web-{465B48D9-C880-41F2-A813-54FDBFD8416A}" dt="2021-08-21T05:33:03.105" v="216"/>
          <ac:spMkLst>
            <pc:docMk/>
            <pc:sldMk cId="1850588354" sldId="270"/>
            <ac:spMk id="25" creationId="{4C09B552-5250-4520-A439-4274456C2F5F}"/>
          </ac:spMkLst>
        </pc:spChg>
        <pc:picChg chg="del">
          <ac:chgData name="Kurt McRae" userId="S::c3304405@uon.edu.au::fa39636d-f2cb-460b-9c58-6db16dee173b" providerId="AD" clId="Web-{465B48D9-C880-41F2-A813-54FDBFD8416A}" dt="2021-08-21T05:32:52.276" v="204"/>
          <ac:picMkLst>
            <pc:docMk/>
            <pc:sldMk cId="1850588354" sldId="270"/>
            <ac:picMk id="5" creationId="{D4660F0E-4AAD-4BF4-B0E9-84A1ADB8E1F1}"/>
          </ac:picMkLst>
        </pc:picChg>
        <pc:picChg chg="del">
          <ac:chgData name="Kurt McRae" userId="S::c3304405@uon.edu.au::fa39636d-f2cb-460b-9c58-6db16dee173b" providerId="AD" clId="Web-{465B48D9-C880-41F2-A813-54FDBFD8416A}" dt="2021-08-21T05:32:52.714" v="205"/>
          <ac:picMkLst>
            <pc:docMk/>
            <pc:sldMk cId="1850588354" sldId="270"/>
            <ac:picMk id="22" creationId="{74E7C048-7929-49C5-9486-BD8E89B4A133}"/>
          </ac:picMkLst>
        </pc:picChg>
        <pc:picChg chg="del">
          <ac:chgData name="Kurt McRae" userId="S::c3304405@uon.edu.au::fa39636d-f2cb-460b-9c58-6db16dee173b" providerId="AD" clId="Web-{465B48D9-C880-41F2-A813-54FDBFD8416A}" dt="2021-08-21T05:32:53.198" v="206"/>
          <ac:picMkLst>
            <pc:docMk/>
            <pc:sldMk cId="1850588354" sldId="270"/>
            <ac:picMk id="24" creationId="{4DAD833B-ED88-48A8-B156-EB51EFBEFE26}"/>
          </ac:picMkLst>
        </pc:picChg>
      </pc:sldChg>
      <pc:sldChg chg="addSp modSp add replId">
        <pc:chgData name="Kurt McRae" userId="S::c3304405@uon.edu.au::fa39636d-f2cb-460b-9c58-6db16dee173b" providerId="AD" clId="Web-{465B48D9-C880-41F2-A813-54FDBFD8416A}" dt="2021-08-21T05:37:12.578" v="291"/>
        <pc:sldMkLst>
          <pc:docMk/>
          <pc:sldMk cId="3075947326" sldId="271"/>
        </pc:sldMkLst>
        <pc:spChg chg="add mod ord">
          <ac:chgData name="Kurt McRae" userId="S::c3304405@uon.edu.au::fa39636d-f2cb-460b-9c58-6db16dee173b" providerId="AD" clId="Web-{465B48D9-C880-41F2-A813-54FDBFD8416A}" dt="2021-08-21T05:37:01.078" v="285"/>
          <ac:spMkLst>
            <pc:docMk/>
            <pc:sldMk cId="3075947326" sldId="271"/>
            <ac:spMk id="2" creationId="{B314B872-CFFC-4BF7-9510-94FF3DC611C9}"/>
          </ac:spMkLst>
        </pc:spChg>
        <pc:spChg chg="ord">
          <ac:chgData name="Kurt McRae" userId="S::c3304405@uon.edu.au::fa39636d-f2cb-460b-9c58-6db16dee173b" providerId="AD" clId="Web-{465B48D9-C880-41F2-A813-54FDBFD8416A}" dt="2021-08-21T05:36:59.187" v="284"/>
          <ac:spMkLst>
            <pc:docMk/>
            <pc:sldMk cId="3075947326" sldId="271"/>
            <ac:spMk id="3" creationId="{FC35733C-D248-4549-AB55-3E0627B379A9}"/>
          </ac:spMkLst>
        </pc:spChg>
        <pc:spChg chg="add mod">
          <ac:chgData name="Kurt McRae" userId="S::c3304405@uon.edu.au::fa39636d-f2cb-460b-9c58-6db16dee173b" providerId="AD" clId="Web-{465B48D9-C880-41F2-A813-54FDBFD8416A}" dt="2021-08-21T05:36:23.640" v="274" actId="1076"/>
          <ac:spMkLst>
            <pc:docMk/>
            <pc:sldMk cId="3075947326" sldId="271"/>
            <ac:spMk id="13" creationId="{8B3CBB09-6A8D-45C6-9963-C08000E4344C}"/>
          </ac:spMkLst>
        </pc:spChg>
        <pc:spChg chg="add mod">
          <ac:chgData name="Kurt McRae" userId="S::c3304405@uon.edu.au::fa39636d-f2cb-460b-9c58-6db16dee173b" providerId="AD" clId="Web-{465B48D9-C880-41F2-A813-54FDBFD8416A}" dt="2021-08-21T05:36:23.640" v="275" actId="1076"/>
          <ac:spMkLst>
            <pc:docMk/>
            <pc:sldMk cId="3075947326" sldId="271"/>
            <ac:spMk id="15" creationId="{0F8A45C6-1FF7-4752-9102-7CDE06813FCE}"/>
          </ac:spMkLst>
        </pc:spChg>
        <pc:spChg chg="add mod">
          <ac:chgData name="Kurt McRae" userId="S::c3304405@uon.edu.au::fa39636d-f2cb-460b-9c58-6db16dee173b" providerId="AD" clId="Web-{465B48D9-C880-41F2-A813-54FDBFD8416A}" dt="2021-08-21T05:36:23.655" v="276" actId="1076"/>
          <ac:spMkLst>
            <pc:docMk/>
            <pc:sldMk cId="3075947326" sldId="271"/>
            <ac:spMk id="17" creationId="{853D4CF5-CCC2-46E4-A154-8A93B01DF179}"/>
          </ac:spMkLst>
        </pc:spChg>
        <pc:spChg chg="add mod ord">
          <ac:chgData name="Kurt McRae" userId="S::c3304405@uon.edu.au::fa39636d-f2cb-460b-9c58-6db16dee173b" providerId="AD" clId="Web-{465B48D9-C880-41F2-A813-54FDBFD8416A}" dt="2021-08-21T05:36:54.375" v="282"/>
          <ac:spMkLst>
            <pc:docMk/>
            <pc:sldMk cId="3075947326" sldId="271"/>
            <ac:spMk id="19" creationId="{823BB285-87DD-4D3B-A0F7-2E41F32E5BEA}"/>
          </ac:spMkLst>
        </pc:spChg>
        <pc:spChg chg="add mod ord">
          <ac:chgData name="Kurt McRae" userId="S::c3304405@uon.edu.au::fa39636d-f2cb-460b-9c58-6db16dee173b" providerId="AD" clId="Web-{465B48D9-C880-41F2-A813-54FDBFD8416A}" dt="2021-08-21T05:37:12.578" v="291"/>
          <ac:spMkLst>
            <pc:docMk/>
            <pc:sldMk cId="3075947326" sldId="271"/>
            <ac:spMk id="21" creationId="{361A9E27-1B68-4FF6-9D77-6C8664878441}"/>
          </ac:spMkLst>
        </pc:spChg>
        <pc:picChg chg="add mod">
          <ac:chgData name="Kurt McRae" userId="S::c3304405@uon.edu.au::fa39636d-f2cb-460b-9c58-6db16dee173b" providerId="AD" clId="Web-{465B48D9-C880-41F2-A813-54FDBFD8416A}" dt="2021-08-21T05:36:23.655" v="277" actId="1076"/>
          <ac:picMkLst>
            <pc:docMk/>
            <pc:sldMk cId="3075947326" sldId="271"/>
            <ac:picMk id="5" creationId="{AEF3B4F4-0062-48A2-865C-A4B7DA88B711}"/>
          </ac:picMkLst>
        </pc:picChg>
        <pc:picChg chg="ord">
          <ac:chgData name="Kurt McRae" userId="S::c3304405@uon.edu.au::fa39636d-f2cb-460b-9c58-6db16dee173b" providerId="AD" clId="Web-{465B48D9-C880-41F2-A813-54FDBFD8416A}" dt="2021-08-21T05:36:57.578" v="283"/>
          <ac:picMkLst>
            <pc:docMk/>
            <pc:sldMk cId="3075947326" sldId="271"/>
            <ac:picMk id="6" creationId="{772BD5B9-885C-4DDC-8F9A-D62A191D64DA}"/>
          </ac:picMkLst>
        </pc:picChg>
        <pc:picChg chg="add mod">
          <ac:chgData name="Kurt McRae" userId="S::c3304405@uon.edu.au::fa39636d-f2cb-460b-9c58-6db16dee173b" providerId="AD" clId="Web-{465B48D9-C880-41F2-A813-54FDBFD8416A}" dt="2021-08-21T05:36:23.640" v="272" actId="1076"/>
          <ac:picMkLst>
            <pc:docMk/>
            <pc:sldMk cId="3075947326" sldId="271"/>
            <ac:picMk id="9" creationId="{AA11A8DB-5BD8-47AD-9FBE-A6648C920003}"/>
          </ac:picMkLst>
        </pc:picChg>
        <pc:picChg chg="add mod">
          <ac:chgData name="Kurt McRae" userId="S::c3304405@uon.edu.au::fa39636d-f2cb-460b-9c58-6db16dee173b" providerId="AD" clId="Web-{465B48D9-C880-41F2-A813-54FDBFD8416A}" dt="2021-08-21T05:36:23.640" v="273" actId="1076"/>
          <ac:picMkLst>
            <pc:docMk/>
            <pc:sldMk cId="3075947326" sldId="271"/>
            <ac:picMk id="11" creationId="{C6BAFB06-5722-42DD-9C75-413FDD9082BC}"/>
          </ac:picMkLst>
        </pc:picChg>
      </pc:sldChg>
      <pc:sldChg chg="modSp add replId">
        <pc:chgData name="Kurt McRae" userId="S::c3304405@uon.edu.au::fa39636d-f2cb-460b-9c58-6db16dee173b" providerId="AD" clId="Web-{465B48D9-C880-41F2-A813-54FDBFD8416A}" dt="2021-08-21T05:38:30.408" v="301" actId="20577"/>
        <pc:sldMkLst>
          <pc:docMk/>
          <pc:sldMk cId="1145414627" sldId="272"/>
        </pc:sldMkLst>
        <pc:spChg chg="mod">
          <ac:chgData name="Kurt McRae" userId="S::c3304405@uon.edu.au::fa39636d-f2cb-460b-9c58-6db16dee173b" providerId="AD" clId="Web-{465B48D9-C880-41F2-A813-54FDBFD8416A}" dt="2021-08-21T05:38:30.408" v="301" actId="20577"/>
          <ac:spMkLst>
            <pc:docMk/>
            <pc:sldMk cId="1145414627" sldId="272"/>
            <ac:spMk id="7" creationId="{E2FF1F64-23C6-4475-A7B2-CD9F4F0B9CEF}"/>
          </ac:spMkLst>
        </pc:spChg>
      </pc:sldChg>
      <pc:sldChg chg="addSp modSp add replId">
        <pc:chgData name="Kurt McRae" userId="S::c3304405@uon.edu.au::fa39636d-f2cb-460b-9c58-6db16dee173b" providerId="AD" clId="Web-{465B48D9-C880-41F2-A813-54FDBFD8416A}" dt="2021-08-21T05:41:07.395" v="378" actId="20577"/>
        <pc:sldMkLst>
          <pc:docMk/>
          <pc:sldMk cId="1189268276" sldId="273"/>
        </pc:sldMkLst>
        <pc:spChg chg="add mod">
          <ac:chgData name="Kurt McRae" userId="S::c3304405@uon.edu.au::fa39636d-f2cb-460b-9c58-6db16dee173b" providerId="AD" clId="Web-{465B48D9-C880-41F2-A813-54FDBFD8416A}" dt="2021-08-21T05:39:20.659" v="311" actId="1076"/>
          <ac:spMkLst>
            <pc:docMk/>
            <pc:sldMk cId="1189268276" sldId="273"/>
            <ac:spMk id="3" creationId="{8296BAF0-B07E-4B76-A405-BCDB5EF18FB9}"/>
          </ac:spMkLst>
        </pc:spChg>
        <pc:spChg chg="mod">
          <ac:chgData name="Kurt McRae" userId="S::c3304405@uon.edu.au::fa39636d-f2cb-460b-9c58-6db16dee173b" providerId="AD" clId="Web-{465B48D9-C880-41F2-A813-54FDBFD8416A}" dt="2021-08-21T05:41:07.395" v="378" actId="20577"/>
          <ac:spMkLst>
            <pc:docMk/>
            <pc:sldMk cId="1189268276" sldId="273"/>
            <ac:spMk id="15" creationId="{71A6E879-2B59-4D03-B3E1-3F229CD8CE61}"/>
          </ac:spMkLst>
        </pc:spChg>
        <pc:picChg chg="add mod">
          <ac:chgData name="Kurt McRae" userId="S::c3304405@uon.edu.au::fa39636d-f2cb-460b-9c58-6db16dee173b" providerId="AD" clId="Web-{465B48D9-C880-41F2-A813-54FDBFD8416A}" dt="2021-08-21T05:39:20.643" v="310" actId="1076"/>
          <ac:picMkLst>
            <pc:docMk/>
            <pc:sldMk cId="1189268276" sldId="273"/>
            <ac:picMk id="2" creationId="{88ECB600-AA8F-4DD0-9550-9CA5E95C5381}"/>
          </ac:picMkLst>
        </pc:picChg>
      </pc:sldChg>
    </pc:docChg>
  </pc:docChgLst>
  <pc:docChgLst>
    <pc:chgData name="Jason Phua" userId="98e152ca-6b21-4474-bb29-e4e3255a2959" providerId="ADAL" clId="{6627358A-2726-4E37-81CB-65227146FEE0}"/>
    <pc:docChg chg="undo custSel addSld delSld modSld sldOrd">
      <pc:chgData name="Jason Phua" userId="98e152ca-6b21-4474-bb29-e4e3255a2959" providerId="ADAL" clId="{6627358A-2726-4E37-81CB-65227146FEE0}" dt="2021-08-19T11:36:45.994" v="256" actId="20577"/>
      <pc:docMkLst>
        <pc:docMk/>
      </pc:docMkLst>
      <pc:sldChg chg="del">
        <pc:chgData name="Jason Phua" userId="98e152ca-6b21-4474-bb29-e4e3255a2959" providerId="ADAL" clId="{6627358A-2726-4E37-81CB-65227146FEE0}" dt="2021-08-19T11:10:59.935" v="43" actId="47"/>
        <pc:sldMkLst>
          <pc:docMk/>
          <pc:sldMk cId="109857222" sldId="256"/>
        </pc:sldMkLst>
      </pc:sldChg>
      <pc:sldChg chg="addSp delSp modSp add mod">
        <pc:chgData name="Jason Phua" userId="98e152ca-6b21-4474-bb29-e4e3255a2959" providerId="ADAL" clId="{6627358A-2726-4E37-81CB-65227146FEE0}" dt="2021-08-19T11:10:13.299" v="26" actId="21"/>
        <pc:sldMkLst>
          <pc:docMk/>
          <pc:sldMk cId="947734369" sldId="257"/>
        </pc:sldMkLst>
        <pc:graphicFrameChg chg="add del mod modGraphic">
          <ac:chgData name="Jason Phua" userId="98e152ca-6b21-4474-bb29-e4e3255a2959" providerId="ADAL" clId="{6627358A-2726-4E37-81CB-65227146FEE0}" dt="2021-08-19T11:10:13.299" v="26" actId="21"/>
          <ac:graphicFrameMkLst>
            <pc:docMk/>
            <pc:sldMk cId="947734369" sldId="257"/>
            <ac:graphicFrameMk id="2" creationId="{EB05C3F3-99CF-4CEA-9EA8-492204CCCD11}"/>
          </ac:graphicFrameMkLst>
        </pc:graphicFrameChg>
      </pc:sldChg>
      <pc:sldChg chg="modSp add mod">
        <pc:chgData name="Jason Phua" userId="98e152ca-6b21-4474-bb29-e4e3255a2959" providerId="ADAL" clId="{6627358A-2726-4E37-81CB-65227146FEE0}" dt="2021-08-19T11:11:10.859" v="55" actId="20577"/>
        <pc:sldMkLst>
          <pc:docMk/>
          <pc:sldMk cId="1958778671" sldId="258"/>
        </pc:sldMkLst>
        <pc:spChg chg="mod">
          <ac:chgData name="Jason Phua" userId="98e152ca-6b21-4474-bb29-e4e3255a2959" providerId="ADAL" clId="{6627358A-2726-4E37-81CB-65227146FEE0}" dt="2021-08-19T11:11:10.859" v="55" actId="20577"/>
          <ac:spMkLst>
            <pc:docMk/>
            <pc:sldMk cId="1958778671" sldId="258"/>
            <ac:spMk id="10" creationId="{4CAEDCDD-9964-4E17-90CC-D9C96B8C49D0}"/>
          </ac:spMkLst>
        </pc:spChg>
      </pc:sldChg>
      <pc:sldChg chg="modSp add mod addCm modCm">
        <pc:chgData name="Jason Phua" userId="98e152ca-6b21-4474-bb29-e4e3255a2959" providerId="ADAL" clId="{6627358A-2726-4E37-81CB-65227146FEE0}" dt="2021-08-19T11:09:07.637" v="12"/>
        <pc:sldMkLst>
          <pc:docMk/>
          <pc:sldMk cId="635884293" sldId="260"/>
        </pc:sldMkLst>
        <pc:picChg chg="mod">
          <ac:chgData name="Jason Phua" userId="98e152ca-6b21-4474-bb29-e4e3255a2959" providerId="ADAL" clId="{6627358A-2726-4E37-81CB-65227146FEE0}" dt="2021-08-19T11:07:56.775" v="3" actId="1076"/>
          <ac:picMkLst>
            <pc:docMk/>
            <pc:sldMk cId="635884293" sldId="260"/>
            <ac:picMk id="17" creationId="{CCFE300B-E91C-449E-899B-0C88C39E885C}"/>
          </ac:picMkLst>
        </pc:picChg>
      </pc:sldChg>
      <pc:sldChg chg="add">
        <pc:chgData name="Jason Phua" userId="98e152ca-6b21-4474-bb29-e4e3255a2959" providerId="ADAL" clId="{6627358A-2726-4E37-81CB-65227146FEE0}" dt="2021-08-19T11:07:19.739" v="0"/>
        <pc:sldMkLst>
          <pc:docMk/>
          <pc:sldMk cId="429932265" sldId="261"/>
        </pc:sldMkLst>
      </pc:sldChg>
      <pc:sldChg chg="modSp add mod modNotesTx">
        <pc:chgData name="Jason Phua" userId="98e152ca-6b21-4474-bb29-e4e3255a2959" providerId="ADAL" clId="{6627358A-2726-4E37-81CB-65227146FEE0}" dt="2021-08-19T11:36:45.994" v="256" actId="20577"/>
        <pc:sldMkLst>
          <pc:docMk/>
          <pc:sldMk cId="3020804692" sldId="262"/>
        </pc:sldMkLst>
        <pc:spChg chg="mod">
          <ac:chgData name="Jason Phua" userId="98e152ca-6b21-4474-bb29-e4e3255a2959" providerId="ADAL" clId="{6627358A-2726-4E37-81CB-65227146FEE0}" dt="2021-08-19T11:36:45.994" v="256" actId="20577"/>
          <ac:spMkLst>
            <pc:docMk/>
            <pc:sldMk cId="3020804692" sldId="262"/>
            <ac:spMk id="21" creationId="{02ED5618-21C1-4397-820F-F6E8B400CF88}"/>
          </ac:spMkLst>
        </pc:spChg>
      </pc:sldChg>
      <pc:sldChg chg="addSp modSp add mod addCm modCm">
        <pc:chgData name="Jason Phua" userId="98e152ca-6b21-4474-bb29-e4e3255a2959" providerId="ADAL" clId="{6627358A-2726-4E37-81CB-65227146FEE0}" dt="2021-08-19T11:33:11.513" v="167" actId="1076"/>
        <pc:sldMkLst>
          <pc:docMk/>
          <pc:sldMk cId="2541663182" sldId="263"/>
        </pc:sldMkLst>
        <pc:spChg chg="add mod">
          <ac:chgData name="Jason Phua" userId="98e152ca-6b21-4474-bb29-e4e3255a2959" providerId="ADAL" clId="{6627358A-2726-4E37-81CB-65227146FEE0}" dt="2021-08-19T11:33:11.513" v="167" actId="1076"/>
          <ac:spMkLst>
            <pc:docMk/>
            <pc:sldMk cId="2541663182" sldId="263"/>
            <ac:spMk id="19" creationId="{70F72F09-B929-49E0-8FEC-6731B4156C9E}"/>
          </ac:spMkLst>
        </pc:spChg>
      </pc:sldChg>
      <pc:sldChg chg="addSp modSp add mod">
        <pc:chgData name="Jason Phua" userId="98e152ca-6b21-4474-bb29-e4e3255a2959" providerId="ADAL" clId="{6627358A-2726-4E37-81CB-65227146FEE0}" dt="2021-08-19T11:14:38.320" v="135" actId="20577"/>
        <pc:sldMkLst>
          <pc:docMk/>
          <pc:sldMk cId="3064229408" sldId="264"/>
        </pc:sldMkLst>
        <pc:spChg chg="add mod">
          <ac:chgData name="Jason Phua" userId="98e152ca-6b21-4474-bb29-e4e3255a2959" providerId="ADAL" clId="{6627358A-2726-4E37-81CB-65227146FEE0}" dt="2021-08-19T11:14:38.320" v="135" actId="20577"/>
          <ac:spMkLst>
            <pc:docMk/>
            <pc:sldMk cId="3064229408" sldId="264"/>
            <ac:spMk id="3" creationId="{0C41D366-F94C-4FC9-B24B-2BD8187E74AC}"/>
          </ac:spMkLst>
        </pc:spChg>
      </pc:sldChg>
      <pc:sldChg chg="addSp delSp modSp add mod ord">
        <pc:chgData name="Jason Phua" userId="98e152ca-6b21-4474-bb29-e4e3255a2959" providerId="ADAL" clId="{6627358A-2726-4E37-81CB-65227146FEE0}" dt="2021-08-19T11:15:47.821" v="151"/>
        <pc:sldMkLst>
          <pc:docMk/>
          <pc:sldMk cId="3543354060" sldId="265"/>
        </pc:sldMkLst>
        <pc:spChg chg="mod">
          <ac:chgData name="Jason Phua" userId="98e152ca-6b21-4474-bb29-e4e3255a2959" providerId="ADAL" clId="{6627358A-2726-4E37-81CB-65227146FEE0}" dt="2021-08-19T11:10:50.211" v="42" actId="27636"/>
          <ac:spMkLst>
            <pc:docMk/>
            <pc:sldMk cId="3543354060" sldId="265"/>
            <ac:spMk id="2" creationId="{E1669192-F69B-429D-AE59-26F69324E699}"/>
          </ac:spMkLst>
        </pc:spChg>
        <pc:spChg chg="del">
          <ac:chgData name="Jason Phua" userId="98e152ca-6b21-4474-bb29-e4e3255a2959" providerId="ADAL" clId="{6627358A-2726-4E37-81CB-65227146FEE0}" dt="2021-08-19T11:10:18.028" v="27" actId="478"/>
          <ac:spMkLst>
            <pc:docMk/>
            <pc:sldMk cId="3543354060" sldId="265"/>
            <ac:spMk id="3" creationId="{6A510815-0C5B-4086-97EC-51998B51B20A}"/>
          </ac:spMkLst>
        </pc:spChg>
        <pc:spChg chg="add mod">
          <ac:chgData name="Jason Phua" userId="98e152ca-6b21-4474-bb29-e4e3255a2959" providerId="ADAL" clId="{6627358A-2726-4E37-81CB-65227146FEE0}" dt="2021-08-19T11:15:44.901" v="149" actId="1076"/>
          <ac:spMkLst>
            <pc:docMk/>
            <pc:sldMk cId="3543354060" sldId="265"/>
            <ac:spMk id="7" creationId="{B1122E66-A356-4379-BAFB-D21B19FDCF1B}"/>
          </ac:spMkLst>
        </pc:spChg>
        <pc:graphicFrameChg chg="add del mod">
          <ac:chgData name="Jason Phua" userId="98e152ca-6b21-4474-bb29-e4e3255a2959" providerId="ADAL" clId="{6627358A-2726-4E37-81CB-65227146FEE0}" dt="2021-08-19T11:10:21.225" v="29" actId="478"/>
          <ac:graphicFrameMkLst>
            <pc:docMk/>
            <pc:sldMk cId="3543354060" sldId="265"/>
            <ac:graphicFrameMk id="4" creationId="{2049C39D-CA3D-4DC0-9363-D4A7B9576CF4}"/>
          </ac:graphicFrameMkLst>
        </pc:graphicFrameChg>
        <pc:graphicFrameChg chg="add mod modGraphic">
          <ac:chgData name="Jason Phua" userId="98e152ca-6b21-4474-bb29-e4e3255a2959" providerId="ADAL" clId="{6627358A-2726-4E37-81CB-65227146FEE0}" dt="2021-08-19T11:15:44.901" v="149" actId="1076"/>
          <ac:graphicFrameMkLst>
            <pc:docMk/>
            <pc:sldMk cId="3543354060" sldId="265"/>
            <ac:graphicFrameMk id="5" creationId="{6876224C-F44B-4D0D-9B32-3E1B380C9746}"/>
          </ac:graphicFrameMkLst>
        </pc:graphicFrameChg>
      </pc:sldChg>
    </pc:docChg>
  </pc:docChgLst>
  <pc:docChgLst>
    <pc:chgData name="Kan Zheng" userId="S::c3344867@uon.edu.au::1ed16607-d460-44ba-84d5-397bf581c689" providerId="AD" clId="Web-{1F98FE2A-9BF0-4B9D-8529-1E101989FF36}"/>
    <pc:docChg chg="modSld">
      <pc:chgData name="Kan Zheng" userId="S::c3344867@uon.edu.au::1ed16607-d460-44ba-84d5-397bf581c689" providerId="AD" clId="Web-{1F98FE2A-9BF0-4B9D-8529-1E101989FF36}" dt="2021-09-07T04:00:46.131" v="1" actId="20577"/>
      <pc:docMkLst>
        <pc:docMk/>
      </pc:docMkLst>
      <pc:sldChg chg="modSp">
        <pc:chgData name="Kan Zheng" userId="S::c3344867@uon.edu.au::1ed16607-d460-44ba-84d5-397bf581c689" providerId="AD" clId="Web-{1F98FE2A-9BF0-4B9D-8529-1E101989FF36}" dt="2021-09-07T04:00:46.131" v="1" actId="20577"/>
        <pc:sldMkLst>
          <pc:docMk/>
          <pc:sldMk cId="3543354060" sldId="265"/>
        </pc:sldMkLst>
        <pc:spChg chg="mod">
          <ac:chgData name="Kan Zheng" userId="S::c3344867@uon.edu.au::1ed16607-d460-44ba-84d5-397bf581c689" providerId="AD" clId="Web-{1F98FE2A-9BF0-4B9D-8529-1E101989FF36}" dt="2021-09-07T04:00:46.131" v="1" actId="20577"/>
          <ac:spMkLst>
            <pc:docMk/>
            <pc:sldMk cId="3543354060" sldId="265"/>
            <ac:spMk id="7" creationId="{B1122E66-A356-4379-BAFB-D21B19FDCF1B}"/>
          </ac:spMkLst>
        </pc:spChg>
      </pc:sldChg>
    </pc:docChg>
  </pc:docChgLst>
  <pc:docChgLst>
    <pc:chgData name="Kurt McRae" userId="S::c3304405@uon.edu.au::fa39636d-f2cb-460b-9c58-6db16dee173b" providerId="AD" clId="Web-{F8CB78FB-85B0-4583-B1C4-96CDBF22F9E9}"/>
    <pc:docChg chg="addSld delSld modSld">
      <pc:chgData name="Kurt McRae" userId="S::c3304405@uon.edu.au::fa39636d-f2cb-460b-9c58-6db16dee173b" providerId="AD" clId="Web-{F8CB78FB-85B0-4583-B1C4-96CDBF22F9E9}" dt="2021-08-21T05:48:43.327" v="119" actId="20577"/>
      <pc:docMkLst>
        <pc:docMk/>
      </pc:docMkLst>
      <pc:sldChg chg="addSp delSp modSp">
        <pc:chgData name="Kurt McRae" userId="S::c3304405@uon.edu.au::fa39636d-f2cb-460b-9c58-6db16dee173b" providerId="AD" clId="Web-{F8CB78FB-85B0-4583-B1C4-96CDBF22F9E9}" dt="2021-08-21T05:44:01.662" v="4" actId="14100"/>
        <pc:sldMkLst>
          <pc:docMk/>
          <pc:sldMk cId="1336601390" sldId="266"/>
        </pc:sldMkLst>
        <pc:picChg chg="add mod">
          <ac:chgData name="Kurt McRae" userId="S::c3304405@uon.edu.au::fa39636d-f2cb-460b-9c58-6db16dee173b" providerId="AD" clId="Web-{F8CB78FB-85B0-4583-B1C4-96CDBF22F9E9}" dt="2021-08-21T05:44:01.662" v="4" actId="14100"/>
          <ac:picMkLst>
            <pc:docMk/>
            <pc:sldMk cId="1336601390" sldId="266"/>
            <ac:picMk id="2" creationId="{12AEDBAE-1AD2-455D-BE53-9FA52C24CD22}"/>
          </ac:picMkLst>
        </pc:picChg>
        <pc:picChg chg="del">
          <ac:chgData name="Kurt McRae" userId="S::c3304405@uon.edu.au::fa39636d-f2cb-460b-9c58-6db16dee173b" providerId="AD" clId="Web-{F8CB78FB-85B0-4583-B1C4-96CDBF22F9E9}" dt="2021-08-21T05:43:31.192" v="0"/>
          <ac:picMkLst>
            <pc:docMk/>
            <pc:sldMk cId="1336601390" sldId="266"/>
            <ac:picMk id="6" creationId="{772BD5B9-885C-4DDC-8F9A-D62A191D64DA}"/>
          </ac:picMkLst>
        </pc:picChg>
      </pc:sldChg>
      <pc:sldChg chg="addSp delSp modSp">
        <pc:chgData name="Kurt McRae" userId="S::c3304405@uon.edu.au::fa39636d-f2cb-460b-9c58-6db16dee173b" providerId="AD" clId="Web-{F8CB78FB-85B0-4583-B1C4-96CDBF22F9E9}" dt="2021-08-21T05:44:27.881" v="10"/>
        <pc:sldMkLst>
          <pc:docMk/>
          <pc:sldMk cId="539377237" sldId="267"/>
        </pc:sldMkLst>
        <pc:picChg chg="add ord">
          <ac:chgData name="Kurt McRae" userId="S::c3304405@uon.edu.au::fa39636d-f2cb-460b-9c58-6db16dee173b" providerId="AD" clId="Web-{F8CB78FB-85B0-4583-B1C4-96CDBF22F9E9}" dt="2021-08-21T05:44:27.881" v="10"/>
          <ac:picMkLst>
            <pc:docMk/>
            <pc:sldMk cId="539377237" sldId="267"/>
            <ac:picMk id="4" creationId="{140BA2C3-3046-4537-82CD-02822FF575F7}"/>
          </ac:picMkLst>
        </pc:picChg>
        <pc:picChg chg="del">
          <ac:chgData name="Kurt McRae" userId="S::c3304405@uon.edu.au::fa39636d-f2cb-460b-9c58-6db16dee173b" providerId="AD" clId="Web-{F8CB78FB-85B0-4583-B1C4-96CDBF22F9E9}" dt="2021-08-21T05:44:24.209" v="8"/>
          <ac:picMkLst>
            <pc:docMk/>
            <pc:sldMk cId="539377237" sldId="267"/>
            <ac:picMk id="6" creationId="{772BD5B9-885C-4DDC-8F9A-D62A191D64DA}"/>
          </ac:picMkLst>
        </pc:picChg>
      </pc:sldChg>
      <pc:sldChg chg="addSp delSp modSp">
        <pc:chgData name="Kurt McRae" userId="S::c3304405@uon.edu.au::fa39636d-f2cb-460b-9c58-6db16dee173b" providerId="AD" clId="Web-{F8CB78FB-85B0-4583-B1C4-96CDBF22F9E9}" dt="2021-08-21T05:45:17.461" v="27" actId="1076"/>
        <pc:sldMkLst>
          <pc:docMk/>
          <pc:sldMk cId="764641165" sldId="268"/>
        </pc:sldMkLst>
        <pc:spChg chg="mod">
          <ac:chgData name="Kurt McRae" userId="S::c3304405@uon.edu.au::fa39636d-f2cb-460b-9c58-6db16dee173b" providerId="AD" clId="Web-{F8CB78FB-85B0-4583-B1C4-96CDBF22F9E9}" dt="2021-08-21T05:44:45.398" v="14" actId="1076"/>
          <ac:spMkLst>
            <pc:docMk/>
            <pc:sldMk cId="764641165" sldId="268"/>
            <ac:spMk id="2" creationId="{C209CEBE-AE3B-4760-8909-648AC4B48255}"/>
          </ac:spMkLst>
        </pc:spChg>
        <pc:spChg chg="mod">
          <ac:chgData name="Kurt McRae" userId="S::c3304405@uon.edu.au::fa39636d-f2cb-460b-9c58-6db16dee173b" providerId="AD" clId="Web-{F8CB78FB-85B0-4583-B1C4-96CDBF22F9E9}" dt="2021-08-21T05:45:12.961" v="25" actId="1076"/>
          <ac:spMkLst>
            <pc:docMk/>
            <pc:sldMk cId="764641165" sldId="268"/>
            <ac:spMk id="7" creationId="{B06ED3D5-3EAE-4002-B0D5-72AB8EC7A56F}"/>
          </ac:spMkLst>
        </pc:spChg>
        <pc:spChg chg="mod">
          <ac:chgData name="Kurt McRae" userId="S::c3304405@uon.edu.au::fa39636d-f2cb-460b-9c58-6db16dee173b" providerId="AD" clId="Web-{F8CB78FB-85B0-4583-B1C4-96CDBF22F9E9}" dt="2021-08-21T05:45:08.289" v="23" actId="1076"/>
          <ac:spMkLst>
            <pc:docMk/>
            <pc:sldMk cId="764641165" sldId="268"/>
            <ac:spMk id="8" creationId="{B895E575-391B-4472-B8EF-380F4238F0C7}"/>
          </ac:spMkLst>
        </pc:spChg>
        <pc:spChg chg="mod">
          <ac:chgData name="Kurt McRae" userId="S::c3304405@uon.edu.au::fa39636d-f2cb-460b-9c58-6db16dee173b" providerId="AD" clId="Web-{F8CB78FB-85B0-4583-B1C4-96CDBF22F9E9}" dt="2021-08-21T05:45:01.179" v="20" actId="1076"/>
          <ac:spMkLst>
            <pc:docMk/>
            <pc:sldMk cId="764641165" sldId="268"/>
            <ac:spMk id="9" creationId="{A051048B-0503-46AD-A4E8-90E937EAA0A0}"/>
          </ac:spMkLst>
        </pc:spChg>
        <pc:spChg chg="mod">
          <ac:chgData name="Kurt McRae" userId="S::c3304405@uon.edu.au::fa39636d-f2cb-460b-9c58-6db16dee173b" providerId="AD" clId="Web-{F8CB78FB-85B0-4583-B1C4-96CDBF22F9E9}" dt="2021-08-21T05:44:57.695" v="19" actId="1076"/>
          <ac:spMkLst>
            <pc:docMk/>
            <pc:sldMk cId="764641165" sldId="268"/>
            <ac:spMk id="11" creationId="{E696C5E5-96BF-4D86-A97A-20393F56133E}"/>
          </ac:spMkLst>
        </pc:spChg>
        <pc:spChg chg="del">
          <ac:chgData name="Kurt McRae" userId="S::c3304405@uon.edu.au::fa39636d-f2cb-460b-9c58-6db16dee173b" providerId="AD" clId="Web-{F8CB78FB-85B0-4583-B1C4-96CDBF22F9E9}" dt="2021-08-21T05:44:51.210" v="17"/>
          <ac:spMkLst>
            <pc:docMk/>
            <pc:sldMk cId="764641165" sldId="268"/>
            <ac:spMk id="12" creationId="{D66483B0-94A9-442F-8640-7D8AFAF3DB56}"/>
          </ac:spMkLst>
        </pc:spChg>
        <pc:spChg chg="del">
          <ac:chgData name="Kurt McRae" userId="S::c3304405@uon.edu.au::fa39636d-f2cb-460b-9c58-6db16dee173b" providerId="AD" clId="Web-{F8CB78FB-85B0-4583-B1C4-96CDBF22F9E9}" dt="2021-08-21T05:44:49.351" v="16"/>
          <ac:spMkLst>
            <pc:docMk/>
            <pc:sldMk cId="764641165" sldId="268"/>
            <ac:spMk id="13" creationId="{498D3269-CDF4-4B95-8282-6F3A5BECDD58}"/>
          </ac:spMkLst>
        </pc:spChg>
        <pc:spChg chg="del">
          <ac:chgData name="Kurt McRae" userId="S::c3304405@uon.edu.au::fa39636d-f2cb-460b-9c58-6db16dee173b" providerId="AD" clId="Web-{F8CB78FB-85B0-4583-B1C4-96CDBF22F9E9}" dt="2021-08-21T05:44:48.648" v="15"/>
          <ac:spMkLst>
            <pc:docMk/>
            <pc:sldMk cId="764641165" sldId="268"/>
            <ac:spMk id="14" creationId="{933C79D5-37A0-4B1B-89D8-460FAFCC5985}"/>
          </ac:spMkLst>
        </pc:spChg>
        <pc:spChg chg="del">
          <ac:chgData name="Kurt McRae" userId="S::c3304405@uon.edu.au::fa39636d-f2cb-460b-9c58-6db16dee173b" providerId="AD" clId="Web-{F8CB78FB-85B0-4583-B1C4-96CDBF22F9E9}" dt="2021-08-21T05:44:52.179" v="18"/>
          <ac:spMkLst>
            <pc:docMk/>
            <pc:sldMk cId="764641165" sldId="268"/>
            <ac:spMk id="15" creationId="{71A6E879-2B59-4D03-B3E1-3F229CD8CE61}"/>
          </ac:spMkLst>
        </pc:spChg>
        <pc:spChg chg="add mod">
          <ac:chgData name="Kurt McRae" userId="S::c3304405@uon.edu.au::fa39636d-f2cb-460b-9c58-6db16dee173b" providerId="AD" clId="Web-{F8CB78FB-85B0-4583-B1C4-96CDBF22F9E9}" dt="2021-08-21T05:45:04.867" v="22" actId="1076"/>
          <ac:spMkLst>
            <pc:docMk/>
            <pc:sldMk cId="764641165" sldId="268"/>
            <ac:spMk id="17" creationId="{8BEDAFA9-39EE-4BCD-AF45-5088E5CA35F7}"/>
          </ac:spMkLst>
        </pc:spChg>
        <pc:spChg chg="add mod">
          <ac:chgData name="Kurt McRae" userId="S::c3304405@uon.edu.au::fa39636d-f2cb-460b-9c58-6db16dee173b" providerId="AD" clId="Web-{F8CB78FB-85B0-4583-B1C4-96CDBF22F9E9}" dt="2021-08-21T05:45:17.461" v="27" actId="1076"/>
          <ac:spMkLst>
            <pc:docMk/>
            <pc:sldMk cId="764641165" sldId="268"/>
            <ac:spMk id="18" creationId="{DEEFB5E9-FA79-4F9C-89E1-AC224C513AA7}"/>
          </ac:spMkLst>
        </pc:spChg>
        <pc:picChg chg="add ord">
          <ac:chgData name="Kurt McRae" userId="S::c3304405@uon.edu.au::fa39636d-f2cb-460b-9c58-6db16dee173b" providerId="AD" clId="Web-{F8CB78FB-85B0-4583-B1C4-96CDBF22F9E9}" dt="2021-08-21T05:44:41.210" v="13"/>
          <ac:picMkLst>
            <pc:docMk/>
            <pc:sldMk cId="764641165" sldId="268"/>
            <ac:picMk id="4" creationId="{A313DFAB-2E23-440E-B26D-EC2469012B17}"/>
          </ac:picMkLst>
        </pc:picChg>
        <pc:picChg chg="del">
          <ac:chgData name="Kurt McRae" userId="S::c3304405@uon.edu.au::fa39636d-f2cb-460b-9c58-6db16dee173b" providerId="AD" clId="Web-{F8CB78FB-85B0-4583-B1C4-96CDBF22F9E9}" dt="2021-08-21T05:44:33.897" v="11"/>
          <ac:picMkLst>
            <pc:docMk/>
            <pc:sldMk cId="764641165" sldId="268"/>
            <ac:picMk id="6" creationId="{772BD5B9-885C-4DDC-8F9A-D62A191D64DA}"/>
          </ac:picMkLst>
        </pc:picChg>
      </pc:sldChg>
      <pc:sldChg chg="del">
        <pc:chgData name="Kurt McRae" userId="S::c3304405@uon.edu.au::fa39636d-f2cb-460b-9c58-6db16dee173b" providerId="AD" clId="Web-{F8CB78FB-85B0-4583-B1C4-96CDBF22F9E9}" dt="2021-08-21T05:45:56.618" v="53"/>
        <pc:sldMkLst>
          <pc:docMk/>
          <pc:sldMk cId="3535191423" sldId="269"/>
        </pc:sldMkLst>
      </pc:sldChg>
      <pc:sldChg chg="del">
        <pc:chgData name="Kurt McRae" userId="S::c3304405@uon.edu.au::fa39636d-f2cb-460b-9c58-6db16dee173b" providerId="AD" clId="Web-{F8CB78FB-85B0-4583-B1C4-96CDBF22F9E9}" dt="2021-08-21T05:46:46.307" v="69"/>
        <pc:sldMkLst>
          <pc:docMk/>
          <pc:sldMk cId="1850588354" sldId="270"/>
        </pc:sldMkLst>
      </pc:sldChg>
      <pc:sldChg chg="addSp delSp modSp">
        <pc:chgData name="Kurt McRae" userId="S::c3304405@uon.edu.au::fa39636d-f2cb-460b-9c58-6db16dee173b" providerId="AD" clId="Web-{F8CB78FB-85B0-4583-B1C4-96CDBF22F9E9}" dt="2021-08-21T05:44:16.912" v="7"/>
        <pc:sldMkLst>
          <pc:docMk/>
          <pc:sldMk cId="3075947326" sldId="271"/>
        </pc:sldMkLst>
        <pc:picChg chg="add ord">
          <ac:chgData name="Kurt McRae" userId="S::c3304405@uon.edu.au::fa39636d-f2cb-460b-9c58-6db16dee173b" providerId="AD" clId="Web-{F8CB78FB-85B0-4583-B1C4-96CDBF22F9E9}" dt="2021-08-21T05:44:16.912" v="7"/>
          <ac:picMkLst>
            <pc:docMk/>
            <pc:sldMk cId="3075947326" sldId="271"/>
            <ac:picMk id="4" creationId="{10563825-3464-47BD-BD4C-7B169E3CD8C7}"/>
          </ac:picMkLst>
        </pc:picChg>
        <pc:picChg chg="del">
          <ac:chgData name="Kurt McRae" userId="S::c3304405@uon.edu.au::fa39636d-f2cb-460b-9c58-6db16dee173b" providerId="AD" clId="Web-{F8CB78FB-85B0-4583-B1C4-96CDBF22F9E9}" dt="2021-08-21T05:44:11.818" v="5"/>
          <ac:picMkLst>
            <pc:docMk/>
            <pc:sldMk cId="3075947326" sldId="271"/>
            <ac:picMk id="6" creationId="{772BD5B9-885C-4DDC-8F9A-D62A191D64DA}"/>
          </ac:picMkLst>
        </pc:picChg>
      </pc:sldChg>
      <pc:sldChg chg="del">
        <pc:chgData name="Kurt McRae" userId="S::c3304405@uon.edu.au::fa39636d-f2cb-460b-9c58-6db16dee173b" providerId="AD" clId="Web-{F8CB78FB-85B0-4583-B1C4-96CDBF22F9E9}" dt="2021-08-21T05:47:04.808" v="73"/>
        <pc:sldMkLst>
          <pc:docMk/>
          <pc:sldMk cId="1145414627" sldId="272"/>
        </pc:sldMkLst>
      </pc:sldChg>
      <pc:sldChg chg="del">
        <pc:chgData name="Kurt McRae" userId="S::c3304405@uon.edu.au::fa39636d-f2cb-460b-9c58-6db16dee173b" providerId="AD" clId="Web-{F8CB78FB-85B0-4583-B1C4-96CDBF22F9E9}" dt="2021-08-21T05:47:25.840" v="78"/>
        <pc:sldMkLst>
          <pc:docMk/>
          <pc:sldMk cId="1189268276" sldId="273"/>
        </pc:sldMkLst>
      </pc:sldChg>
      <pc:sldChg chg="addSp delSp modSp add replId">
        <pc:chgData name="Kurt McRae" userId="S::c3304405@uon.edu.au::fa39636d-f2cb-460b-9c58-6db16dee173b" providerId="AD" clId="Web-{F8CB78FB-85B0-4583-B1C4-96CDBF22F9E9}" dt="2021-08-21T05:46:09.666" v="55"/>
        <pc:sldMkLst>
          <pc:docMk/>
          <pc:sldMk cId="672048183" sldId="274"/>
        </pc:sldMkLst>
        <pc:spChg chg="del">
          <ac:chgData name="Kurt McRae" userId="S::c3304405@uon.edu.au::fa39636d-f2cb-460b-9c58-6db16dee173b" providerId="AD" clId="Web-{F8CB78FB-85B0-4583-B1C4-96CDBF22F9E9}" dt="2021-08-21T05:46:08.869" v="54"/>
          <ac:spMkLst>
            <pc:docMk/>
            <pc:sldMk cId="672048183" sldId="274"/>
            <ac:spMk id="3" creationId="{FC35733C-D248-4549-AB55-3E0627B379A9}"/>
          </ac:spMkLst>
        </pc:spChg>
        <pc:spChg chg="add del">
          <ac:chgData name="Kurt McRae" userId="S::c3304405@uon.edu.au::fa39636d-f2cb-460b-9c58-6db16dee173b" providerId="AD" clId="Web-{F8CB78FB-85B0-4583-B1C4-96CDBF22F9E9}" dt="2021-08-21T05:45:47.446" v="40"/>
          <ac:spMkLst>
            <pc:docMk/>
            <pc:sldMk cId="672048183" sldId="274"/>
            <ac:spMk id="5" creationId="{5A0F1D2F-11AB-45EB-BDD5-2EF4711F070A}"/>
          </ac:spMkLst>
        </pc:spChg>
        <pc:spChg chg="add del">
          <ac:chgData name="Kurt McRae" userId="S::c3304405@uon.edu.au::fa39636d-f2cb-460b-9c58-6db16dee173b" providerId="AD" clId="Web-{F8CB78FB-85B0-4583-B1C4-96CDBF22F9E9}" dt="2021-08-21T05:45:47.446" v="38"/>
          <ac:spMkLst>
            <pc:docMk/>
            <pc:sldMk cId="672048183" sldId="274"/>
            <ac:spMk id="10" creationId="{C2376F02-DE61-4B39-8850-BBD18DC82F40}"/>
          </ac:spMkLst>
        </pc:spChg>
        <pc:spChg chg="add del">
          <ac:chgData name="Kurt McRae" userId="S::c3304405@uon.edu.au::fa39636d-f2cb-460b-9c58-6db16dee173b" providerId="AD" clId="Web-{F8CB78FB-85B0-4583-B1C4-96CDBF22F9E9}" dt="2021-08-21T05:45:47.446" v="37"/>
          <ac:spMkLst>
            <pc:docMk/>
            <pc:sldMk cId="672048183" sldId="274"/>
            <ac:spMk id="14" creationId="{191786E6-0BA2-49AE-9EF6-9B2BA7734832}"/>
          </ac:spMkLst>
        </pc:spChg>
        <pc:spChg chg="add mod">
          <ac:chgData name="Kurt McRae" userId="S::c3304405@uon.edu.au::fa39636d-f2cb-460b-9c58-6db16dee173b" providerId="AD" clId="Web-{F8CB78FB-85B0-4583-B1C4-96CDBF22F9E9}" dt="2021-08-21T05:45:51.181" v="47" actId="1076"/>
          <ac:spMkLst>
            <pc:docMk/>
            <pc:sldMk cId="672048183" sldId="274"/>
            <ac:spMk id="24" creationId="{2BF0BA76-B937-4DA0-B4F4-05C1E12FB10E}"/>
          </ac:spMkLst>
        </pc:spChg>
        <pc:spChg chg="add mod">
          <ac:chgData name="Kurt McRae" userId="S::c3304405@uon.edu.au::fa39636d-f2cb-460b-9c58-6db16dee173b" providerId="AD" clId="Web-{F8CB78FB-85B0-4583-B1C4-96CDBF22F9E9}" dt="2021-08-21T05:45:51.212" v="49" actId="1076"/>
          <ac:spMkLst>
            <pc:docMk/>
            <pc:sldMk cId="672048183" sldId="274"/>
            <ac:spMk id="28" creationId="{B90603B7-EF37-4505-A1E9-BB1412F85E2E}"/>
          </ac:spMkLst>
        </pc:spChg>
        <pc:spChg chg="add mod">
          <ac:chgData name="Kurt McRae" userId="S::c3304405@uon.edu.au::fa39636d-f2cb-460b-9c58-6db16dee173b" providerId="AD" clId="Web-{F8CB78FB-85B0-4583-B1C4-96CDBF22F9E9}" dt="2021-08-21T05:45:51.212" v="50" actId="1076"/>
          <ac:spMkLst>
            <pc:docMk/>
            <pc:sldMk cId="672048183" sldId="274"/>
            <ac:spMk id="30" creationId="{90E577E2-8A76-4E63-AF8C-BA81BCB79425}"/>
          </ac:spMkLst>
        </pc:spChg>
        <pc:spChg chg="add">
          <ac:chgData name="Kurt McRae" userId="S::c3304405@uon.edu.au::fa39636d-f2cb-460b-9c58-6db16dee173b" providerId="AD" clId="Web-{F8CB78FB-85B0-4583-B1C4-96CDBF22F9E9}" dt="2021-08-21T05:46:09.666" v="55"/>
          <ac:spMkLst>
            <pc:docMk/>
            <pc:sldMk cId="672048183" sldId="274"/>
            <ac:spMk id="36" creationId="{A26E5793-1FEB-4418-BC35-8CB9EB06E298}"/>
          </ac:spMkLst>
        </pc:spChg>
        <pc:picChg chg="add del">
          <ac:chgData name="Kurt McRae" userId="S::c3304405@uon.edu.au::fa39636d-f2cb-460b-9c58-6db16dee173b" providerId="AD" clId="Web-{F8CB78FB-85B0-4583-B1C4-96CDBF22F9E9}" dt="2021-08-21T05:45:47.446" v="39"/>
          <ac:picMkLst>
            <pc:docMk/>
            <pc:sldMk cId="672048183" sldId="274"/>
            <ac:picMk id="6" creationId="{4092DFD4-4059-4EED-A62F-960CB2FA728F}"/>
          </ac:picMkLst>
        </pc:picChg>
        <pc:picChg chg="add del">
          <ac:chgData name="Kurt McRae" userId="S::c3304405@uon.edu.au::fa39636d-f2cb-460b-9c58-6db16dee173b" providerId="AD" clId="Web-{F8CB78FB-85B0-4583-B1C4-96CDBF22F9E9}" dt="2021-08-21T05:45:47.446" v="36"/>
          <ac:picMkLst>
            <pc:docMk/>
            <pc:sldMk cId="672048183" sldId="274"/>
            <ac:picMk id="16" creationId="{9AD5D398-1C54-4C06-80DD-3C38742F3512}"/>
          </ac:picMkLst>
        </pc:picChg>
        <pc:picChg chg="add del">
          <ac:chgData name="Kurt McRae" userId="S::c3304405@uon.edu.au::fa39636d-f2cb-460b-9c58-6db16dee173b" providerId="AD" clId="Web-{F8CB78FB-85B0-4583-B1C4-96CDBF22F9E9}" dt="2021-08-21T05:45:47.446" v="35"/>
          <ac:picMkLst>
            <pc:docMk/>
            <pc:sldMk cId="672048183" sldId="274"/>
            <ac:picMk id="22" creationId="{F7526E97-C83C-4A2A-BCFB-043978682D60}"/>
          </ac:picMkLst>
        </pc:picChg>
        <pc:picChg chg="add mod">
          <ac:chgData name="Kurt McRae" userId="S::c3304405@uon.edu.au::fa39636d-f2cb-460b-9c58-6db16dee173b" providerId="AD" clId="Web-{F8CB78FB-85B0-4583-B1C4-96CDBF22F9E9}" dt="2021-08-21T05:45:51.196" v="48" actId="1076"/>
          <ac:picMkLst>
            <pc:docMk/>
            <pc:sldMk cId="672048183" sldId="274"/>
            <ac:picMk id="26" creationId="{4909CB80-E0CD-481D-9190-0565EA05E6B1}"/>
          </ac:picMkLst>
        </pc:picChg>
        <pc:picChg chg="add mod">
          <ac:chgData name="Kurt McRae" userId="S::c3304405@uon.edu.au::fa39636d-f2cb-460b-9c58-6db16dee173b" providerId="AD" clId="Web-{F8CB78FB-85B0-4583-B1C4-96CDBF22F9E9}" dt="2021-08-21T05:45:51.228" v="51" actId="1076"/>
          <ac:picMkLst>
            <pc:docMk/>
            <pc:sldMk cId="672048183" sldId="274"/>
            <ac:picMk id="32" creationId="{C18C1E4A-CD0B-4686-A8BC-858210CE39DB}"/>
          </ac:picMkLst>
        </pc:picChg>
        <pc:picChg chg="add mod">
          <ac:chgData name="Kurt McRae" userId="S::c3304405@uon.edu.au::fa39636d-f2cb-460b-9c58-6db16dee173b" providerId="AD" clId="Web-{F8CB78FB-85B0-4583-B1C4-96CDBF22F9E9}" dt="2021-08-21T05:45:51.228" v="52" actId="1076"/>
          <ac:picMkLst>
            <pc:docMk/>
            <pc:sldMk cId="672048183" sldId="274"/>
            <ac:picMk id="34" creationId="{0B8C0AD6-1A62-447E-B040-835AE4240FC2}"/>
          </ac:picMkLst>
        </pc:picChg>
      </pc:sldChg>
      <pc:sldChg chg="delSp add replId">
        <pc:chgData name="Kurt McRae" userId="S::c3304405@uon.edu.au::fa39636d-f2cb-460b-9c58-6db16dee173b" providerId="AD" clId="Web-{F8CB78FB-85B0-4583-B1C4-96CDBF22F9E9}" dt="2021-08-21T05:46:39.714" v="68"/>
        <pc:sldMkLst>
          <pc:docMk/>
          <pc:sldMk cId="1200150812" sldId="275"/>
        </pc:sldMkLst>
        <pc:spChg chg="del">
          <ac:chgData name="Kurt McRae" userId="S::c3304405@uon.edu.au::fa39636d-f2cb-460b-9c58-6db16dee173b" providerId="AD" clId="Web-{F8CB78FB-85B0-4583-B1C4-96CDBF22F9E9}" dt="2021-08-21T05:46:36.479" v="63"/>
          <ac:spMkLst>
            <pc:docMk/>
            <pc:sldMk cId="1200150812" sldId="275"/>
            <ac:spMk id="2" creationId="{C209CEBE-AE3B-4760-8909-648AC4B48255}"/>
          </ac:spMkLst>
        </pc:spChg>
        <pc:spChg chg="del">
          <ac:chgData name="Kurt McRae" userId="S::c3304405@uon.edu.au::fa39636d-f2cb-460b-9c58-6db16dee173b" providerId="AD" clId="Web-{F8CB78FB-85B0-4583-B1C4-96CDBF22F9E9}" dt="2021-08-21T05:46:39.714" v="68"/>
          <ac:spMkLst>
            <pc:docMk/>
            <pc:sldMk cId="1200150812" sldId="275"/>
            <ac:spMk id="8" creationId="{B895E575-391B-4472-B8EF-380F4238F0C7}"/>
          </ac:spMkLst>
        </pc:spChg>
        <pc:spChg chg="del">
          <ac:chgData name="Kurt McRae" userId="S::c3304405@uon.edu.au::fa39636d-f2cb-460b-9c58-6db16dee173b" providerId="AD" clId="Web-{F8CB78FB-85B0-4583-B1C4-96CDBF22F9E9}" dt="2021-08-21T05:46:38.354" v="65"/>
          <ac:spMkLst>
            <pc:docMk/>
            <pc:sldMk cId="1200150812" sldId="275"/>
            <ac:spMk id="9" creationId="{A051048B-0503-46AD-A4E8-90E937EAA0A0}"/>
          </ac:spMkLst>
        </pc:spChg>
        <pc:spChg chg="del">
          <ac:chgData name="Kurt McRae" userId="S::c3304405@uon.edu.au::fa39636d-f2cb-460b-9c58-6db16dee173b" providerId="AD" clId="Web-{F8CB78FB-85B0-4583-B1C4-96CDBF22F9E9}" dt="2021-08-21T05:46:37.104" v="64"/>
          <ac:spMkLst>
            <pc:docMk/>
            <pc:sldMk cId="1200150812" sldId="275"/>
            <ac:spMk id="11" creationId="{E696C5E5-96BF-4D86-A97A-20393F56133E}"/>
          </ac:spMkLst>
        </pc:spChg>
        <pc:spChg chg="del">
          <ac:chgData name="Kurt McRae" userId="S::c3304405@uon.edu.au::fa39636d-f2cb-460b-9c58-6db16dee173b" providerId="AD" clId="Web-{F8CB78FB-85B0-4583-B1C4-96CDBF22F9E9}" dt="2021-08-21T05:46:38.807" v="66"/>
          <ac:spMkLst>
            <pc:docMk/>
            <pc:sldMk cId="1200150812" sldId="275"/>
            <ac:spMk id="17" creationId="{8BEDAFA9-39EE-4BCD-AF45-5088E5CA35F7}"/>
          </ac:spMkLst>
        </pc:spChg>
        <pc:spChg chg="del">
          <ac:chgData name="Kurt McRae" userId="S::c3304405@uon.edu.au::fa39636d-f2cb-460b-9c58-6db16dee173b" providerId="AD" clId="Web-{F8CB78FB-85B0-4583-B1C4-96CDBF22F9E9}" dt="2021-08-21T05:46:39.151" v="67"/>
          <ac:spMkLst>
            <pc:docMk/>
            <pc:sldMk cId="1200150812" sldId="275"/>
            <ac:spMk id="18" creationId="{DEEFB5E9-FA79-4F9C-89E1-AC224C513AA7}"/>
          </ac:spMkLst>
        </pc:spChg>
        <pc:spChg chg="del">
          <ac:chgData name="Kurt McRae" userId="S::c3304405@uon.edu.au::fa39636d-f2cb-460b-9c58-6db16dee173b" providerId="AD" clId="Web-{F8CB78FB-85B0-4583-B1C4-96CDBF22F9E9}" dt="2021-08-21T05:46:34.104" v="60"/>
          <ac:spMkLst>
            <pc:docMk/>
            <pc:sldMk cId="1200150812" sldId="275"/>
            <ac:spMk id="24" creationId="{2BF0BA76-B937-4DA0-B4F4-05C1E12FB10E}"/>
          </ac:spMkLst>
        </pc:spChg>
        <pc:spChg chg="del">
          <ac:chgData name="Kurt McRae" userId="S::c3304405@uon.edu.au::fa39636d-f2cb-460b-9c58-6db16dee173b" providerId="AD" clId="Web-{F8CB78FB-85B0-4583-B1C4-96CDBF22F9E9}" dt="2021-08-21T05:46:35.323" v="62"/>
          <ac:spMkLst>
            <pc:docMk/>
            <pc:sldMk cId="1200150812" sldId="275"/>
            <ac:spMk id="28" creationId="{B90603B7-EF37-4505-A1E9-BB1412F85E2E}"/>
          </ac:spMkLst>
        </pc:spChg>
        <pc:spChg chg="del">
          <ac:chgData name="Kurt McRae" userId="S::c3304405@uon.edu.au::fa39636d-f2cb-460b-9c58-6db16dee173b" providerId="AD" clId="Web-{F8CB78FB-85B0-4583-B1C4-96CDBF22F9E9}" dt="2021-08-21T05:46:32.979" v="58"/>
          <ac:spMkLst>
            <pc:docMk/>
            <pc:sldMk cId="1200150812" sldId="275"/>
            <ac:spMk id="30" creationId="{90E577E2-8A76-4E63-AF8C-BA81BCB79425}"/>
          </ac:spMkLst>
        </pc:spChg>
        <pc:picChg chg="del">
          <ac:chgData name="Kurt McRae" userId="S::c3304405@uon.edu.au::fa39636d-f2cb-460b-9c58-6db16dee173b" providerId="AD" clId="Web-{F8CB78FB-85B0-4583-B1C4-96CDBF22F9E9}" dt="2021-08-21T05:46:34.823" v="61"/>
          <ac:picMkLst>
            <pc:docMk/>
            <pc:sldMk cId="1200150812" sldId="275"/>
            <ac:picMk id="26" creationId="{4909CB80-E0CD-481D-9190-0565EA05E6B1}"/>
          </ac:picMkLst>
        </pc:picChg>
        <pc:picChg chg="del">
          <ac:chgData name="Kurt McRae" userId="S::c3304405@uon.edu.au::fa39636d-f2cb-460b-9c58-6db16dee173b" providerId="AD" clId="Web-{F8CB78FB-85B0-4583-B1C4-96CDBF22F9E9}" dt="2021-08-21T05:46:33.573" v="59"/>
          <ac:picMkLst>
            <pc:docMk/>
            <pc:sldMk cId="1200150812" sldId="275"/>
            <ac:picMk id="32" creationId="{C18C1E4A-CD0B-4686-A8BC-858210CE39DB}"/>
          </ac:picMkLst>
        </pc:picChg>
        <pc:picChg chg="del">
          <ac:chgData name="Kurt McRae" userId="S::c3304405@uon.edu.au::fa39636d-f2cb-460b-9c58-6db16dee173b" providerId="AD" clId="Web-{F8CB78FB-85B0-4583-B1C4-96CDBF22F9E9}" dt="2021-08-21T05:46:32.401" v="57"/>
          <ac:picMkLst>
            <pc:docMk/>
            <pc:sldMk cId="1200150812" sldId="275"/>
            <ac:picMk id="34" creationId="{0B8C0AD6-1A62-447E-B040-835AE4240FC2}"/>
          </ac:picMkLst>
        </pc:picChg>
      </pc:sldChg>
      <pc:sldChg chg="addSp delSp add replId">
        <pc:chgData name="Kurt McRae" userId="S::c3304405@uon.edu.au::fa39636d-f2cb-460b-9c58-6db16dee173b" providerId="AD" clId="Web-{F8CB78FB-85B0-4583-B1C4-96CDBF22F9E9}" dt="2021-08-21T05:47:00.370" v="72"/>
        <pc:sldMkLst>
          <pc:docMk/>
          <pc:sldMk cId="706965911" sldId="276"/>
        </pc:sldMkLst>
        <pc:spChg chg="add">
          <ac:chgData name="Kurt McRae" userId="S::c3304405@uon.edu.au::fa39636d-f2cb-460b-9c58-6db16dee173b" providerId="AD" clId="Web-{F8CB78FB-85B0-4583-B1C4-96CDBF22F9E9}" dt="2021-08-21T05:47:00.370" v="72"/>
          <ac:spMkLst>
            <pc:docMk/>
            <pc:sldMk cId="706965911" sldId="276"/>
            <ac:spMk id="2" creationId="{9194F5E2-06EF-4D62-A125-8D8712237BA2}"/>
          </ac:spMkLst>
        </pc:spChg>
        <pc:spChg chg="del">
          <ac:chgData name="Kurt McRae" userId="S::c3304405@uon.edu.au::fa39636d-f2cb-460b-9c58-6db16dee173b" providerId="AD" clId="Web-{F8CB78FB-85B0-4583-B1C4-96CDBF22F9E9}" dt="2021-08-21T05:46:59.464" v="71"/>
          <ac:spMkLst>
            <pc:docMk/>
            <pc:sldMk cId="706965911" sldId="276"/>
            <ac:spMk id="36" creationId="{A26E5793-1FEB-4418-BC35-8CB9EB06E298}"/>
          </ac:spMkLst>
        </pc:spChg>
      </pc:sldChg>
      <pc:sldChg chg="addSp modSp add replId">
        <pc:chgData name="Kurt McRae" userId="S::c3304405@uon.edu.au::fa39636d-f2cb-460b-9c58-6db16dee173b" providerId="AD" clId="Web-{F8CB78FB-85B0-4583-B1C4-96CDBF22F9E9}" dt="2021-08-21T05:48:43.327" v="119" actId="20577"/>
        <pc:sldMkLst>
          <pc:docMk/>
          <pc:sldMk cId="3224132839" sldId="277"/>
        </pc:sldMkLst>
        <pc:spChg chg="add mod">
          <ac:chgData name="Kurt McRae" userId="S::c3304405@uon.edu.au::fa39636d-f2cb-460b-9c58-6db16dee173b" providerId="AD" clId="Web-{F8CB78FB-85B0-4583-B1C4-96CDBF22F9E9}" dt="2021-08-21T05:48:43.327" v="119" actId="20577"/>
          <ac:spMkLst>
            <pc:docMk/>
            <pc:sldMk cId="3224132839" sldId="277"/>
            <ac:spMk id="3" creationId="{3346166F-9A18-4B14-9F95-07097ECF4290}"/>
          </ac:spMkLst>
        </pc:spChg>
        <pc:spChg chg="add">
          <ac:chgData name="Kurt McRae" userId="S::c3304405@uon.edu.au::fa39636d-f2cb-460b-9c58-6db16dee173b" providerId="AD" clId="Web-{F8CB78FB-85B0-4583-B1C4-96CDBF22F9E9}" dt="2021-08-21T05:47:22.371" v="77"/>
          <ac:spMkLst>
            <pc:docMk/>
            <pc:sldMk cId="3224132839" sldId="277"/>
            <ac:spMk id="10" creationId="{C6C5D755-A5A5-4129-846F-EE7A2B2A8BA5}"/>
          </ac:spMkLst>
        </pc:spChg>
        <pc:spChg chg="add mod">
          <ac:chgData name="Kurt McRae" userId="S::c3304405@uon.edu.au::fa39636d-f2cb-460b-9c58-6db16dee173b" providerId="AD" clId="Web-{F8CB78FB-85B0-4583-B1C4-96CDBF22F9E9}" dt="2021-08-21T05:48:05.732" v="96" actId="1076"/>
          <ac:spMkLst>
            <pc:docMk/>
            <pc:sldMk cId="3224132839" sldId="277"/>
            <ac:spMk id="11" creationId="{C58708A5-795D-46FE-B76C-D14EF1553801}"/>
          </ac:spMkLst>
        </pc:spChg>
        <pc:picChg chg="add">
          <ac:chgData name="Kurt McRae" userId="S::c3304405@uon.edu.au::fa39636d-f2cb-460b-9c58-6db16dee173b" providerId="AD" clId="Web-{F8CB78FB-85B0-4583-B1C4-96CDBF22F9E9}" dt="2021-08-21T05:47:22.355" v="76"/>
          <ac:picMkLst>
            <pc:docMk/>
            <pc:sldMk cId="3224132839" sldId="277"/>
            <ac:picMk id="6" creationId="{FF5409E8-4662-47DA-86B8-88583A62B7A1}"/>
          </ac:picMkLst>
        </pc:picChg>
      </pc:sldChg>
    </pc:docChg>
  </pc:docChgLst>
  <pc:docChgLst>
    <pc:chgData name="Chuxiong Li" userId="S::c3318463@uon.edu.au::2c446999-4d37-428a-b40d-fe488713a12f" providerId="AD" clId="Web-{2D49687A-0691-4914-8047-1E94EEB58736}"/>
    <pc:docChg chg="modSld">
      <pc:chgData name="Chuxiong Li" userId="S::c3318463@uon.edu.au::2c446999-4d37-428a-b40d-fe488713a12f" providerId="AD" clId="Web-{2D49687A-0691-4914-8047-1E94EEB58736}" dt="2021-08-28T17:47:19.422" v="7" actId="14100"/>
      <pc:docMkLst>
        <pc:docMk/>
      </pc:docMkLst>
      <pc:sldChg chg="modSp">
        <pc:chgData name="Chuxiong Li" userId="S::c3318463@uon.edu.au::2c446999-4d37-428a-b40d-fe488713a12f" providerId="AD" clId="Web-{2D49687A-0691-4914-8047-1E94EEB58736}" dt="2021-08-28T17:47:19.422" v="7" actId="14100"/>
        <pc:sldMkLst>
          <pc:docMk/>
          <pc:sldMk cId="1958778671" sldId="258"/>
        </pc:sldMkLst>
        <pc:spChg chg="mod">
          <ac:chgData name="Chuxiong Li" userId="S::c3318463@uon.edu.au::2c446999-4d37-428a-b40d-fe488713a12f" providerId="AD" clId="Web-{2D49687A-0691-4914-8047-1E94EEB58736}" dt="2021-08-28T17:47:19.422" v="7" actId="14100"/>
          <ac:spMkLst>
            <pc:docMk/>
            <pc:sldMk cId="1958778671" sldId="258"/>
            <ac:spMk id="10" creationId="{4CAEDCDD-9964-4E17-90CC-D9C96B8C49D0}"/>
          </ac:spMkLst>
        </pc:spChg>
      </pc:sldChg>
    </pc:docChg>
  </pc:docChgLst>
  <pc:docChgLst>
    <pc:chgData name="Kurt McRae" userId="S::c3304405@uon.edu.au::fa39636d-f2cb-460b-9c58-6db16dee173b" providerId="AD" clId="Web-{EB24DD7E-8B7C-46F7-B6A2-07276B56DF97}"/>
    <pc:docChg chg="addSld delSld sldOrd addMainMaster">
      <pc:chgData name="Kurt McRae" userId="S::c3304405@uon.edu.au::fa39636d-f2cb-460b-9c58-6db16dee173b" providerId="AD" clId="Web-{EB24DD7E-8B7C-46F7-B6A2-07276B56DF97}" dt="2021-08-21T05:19:45.836" v="3"/>
      <pc:docMkLst>
        <pc:docMk/>
      </pc:docMkLst>
      <pc:sldChg chg="add del ord">
        <pc:chgData name="Kurt McRae" userId="S::c3304405@uon.edu.au::fa39636d-f2cb-460b-9c58-6db16dee173b" providerId="AD" clId="Web-{EB24DD7E-8B7C-46F7-B6A2-07276B56DF97}" dt="2021-08-21T05:19:45.836" v="3"/>
        <pc:sldMkLst>
          <pc:docMk/>
          <pc:sldMk cId="2395194752" sldId="266"/>
        </pc:sldMkLst>
      </pc:sldChg>
      <pc:sldChg chg="del">
        <pc:chgData name="Kurt McRae" userId="S::c3304405@uon.edu.au::fa39636d-f2cb-460b-9c58-6db16dee173b" providerId="AD" clId="Web-{EB24DD7E-8B7C-46F7-B6A2-07276B56DF97}" dt="2021-08-21T05:19:27.586" v="0"/>
        <pc:sldMkLst>
          <pc:docMk/>
          <pc:sldMk cId="2593244892" sldId="266"/>
        </pc:sldMkLst>
      </pc:sldChg>
      <pc:sldMasterChg chg="add addSldLayout">
        <pc:chgData name="Kurt McRae" userId="S::c3304405@uon.edu.au::fa39636d-f2cb-460b-9c58-6db16dee173b" providerId="AD" clId="Web-{EB24DD7E-8B7C-46F7-B6A2-07276B56DF97}" dt="2021-08-21T05:19:39.242" v="1"/>
        <pc:sldMasterMkLst>
          <pc:docMk/>
          <pc:sldMasterMk cId="1311977454" sldId="2147483648"/>
        </pc:sldMasterMkLst>
        <pc:sldLayoutChg chg="add">
          <pc:chgData name="Kurt McRae" userId="S::c3304405@uon.edu.au::fa39636d-f2cb-460b-9c58-6db16dee173b" providerId="AD" clId="Web-{EB24DD7E-8B7C-46F7-B6A2-07276B56DF97}" dt="2021-08-21T05:19:39.242" v="1"/>
          <pc:sldLayoutMkLst>
            <pc:docMk/>
            <pc:sldMasterMk cId="1311977454" sldId="2147483648"/>
            <pc:sldLayoutMk cId="3879562070" sldId="2147483649"/>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2441983527" sldId="2147483650"/>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1714061196" sldId="2147483651"/>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1377983210" sldId="2147483652"/>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1196519579" sldId="2147483653"/>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2958086159" sldId="2147483654"/>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392640866" sldId="2147483655"/>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1855677651" sldId="2147483656"/>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3543019081" sldId="2147483657"/>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3856420853" sldId="2147483658"/>
          </pc:sldLayoutMkLst>
        </pc:sldLayoutChg>
        <pc:sldLayoutChg chg="add">
          <pc:chgData name="Kurt McRae" userId="S::c3304405@uon.edu.au::fa39636d-f2cb-460b-9c58-6db16dee173b" providerId="AD" clId="Web-{EB24DD7E-8B7C-46F7-B6A2-07276B56DF97}" dt="2021-08-21T05:19:39.242" v="1"/>
          <pc:sldLayoutMkLst>
            <pc:docMk/>
            <pc:sldMasterMk cId="1311977454" sldId="2147483648"/>
            <pc:sldLayoutMk cId="2211507643" sldId="2147483659"/>
          </pc:sldLayoutMkLst>
        </pc:sldLayoutChg>
      </pc:sldMasterChg>
    </pc:docChg>
  </pc:docChgLst>
  <pc:docChgLst>
    <pc:chgData name="Jason Phua" userId="98e152ca-6b21-4474-bb29-e4e3255a2959" providerId="ADAL" clId="{A27E7B32-8E36-4951-946A-42B04201F181}"/>
    <pc:docChg chg="undo custSel mod addSld delSld modSld sldOrd">
      <pc:chgData name="Jason Phua" userId="98e152ca-6b21-4474-bb29-e4e3255a2959" providerId="ADAL" clId="{A27E7B32-8E36-4951-946A-42B04201F181}" dt="2021-08-24T04:30:52.226" v="1450" actId="20577"/>
      <pc:docMkLst>
        <pc:docMk/>
      </pc:docMkLst>
      <pc:sldChg chg="modNotesTx">
        <pc:chgData name="Jason Phua" userId="98e152ca-6b21-4474-bb29-e4e3255a2959" providerId="ADAL" clId="{A27E7B32-8E36-4951-946A-42B04201F181}" dt="2021-08-22T11:12:24.438" v="510" actId="20577"/>
        <pc:sldMkLst>
          <pc:docMk/>
          <pc:sldMk cId="947734369" sldId="257"/>
        </pc:sldMkLst>
      </pc:sldChg>
      <pc:sldChg chg="addSp delSp modSp mod modNotesTx">
        <pc:chgData name="Jason Phua" userId="98e152ca-6b21-4474-bb29-e4e3255a2959" providerId="ADAL" clId="{A27E7B32-8E36-4951-946A-42B04201F181}" dt="2021-08-24T04:05:12.129" v="1444" actId="1076"/>
        <pc:sldMkLst>
          <pc:docMk/>
          <pc:sldMk cId="1958778671" sldId="258"/>
        </pc:sldMkLst>
        <pc:spChg chg="mod">
          <ac:chgData name="Jason Phua" userId="98e152ca-6b21-4474-bb29-e4e3255a2959" providerId="ADAL" clId="{A27E7B32-8E36-4951-946A-42B04201F181}" dt="2021-08-24T04:05:12.129" v="1444" actId="1076"/>
          <ac:spMkLst>
            <pc:docMk/>
            <pc:sldMk cId="1958778671" sldId="258"/>
            <ac:spMk id="9" creationId="{2DA0522C-A209-4EE4-883F-1DD5758C515C}"/>
          </ac:spMkLst>
        </pc:spChg>
        <pc:spChg chg="add del">
          <ac:chgData name="Jason Phua" userId="98e152ca-6b21-4474-bb29-e4e3255a2959" providerId="ADAL" clId="{A27E7B32-8E36-4951-946A-42B04201F181}" dt="2021-08-22T11:12:30.781" v="512" actId="22"/>
          <ac:spMkLst>
            <pc:docMk/>
            <pc:sldMk cId="1958778671" sldId="258"/>
            <ac:spMk id="17" creationId="{A21799DC-9E39-4E22-B4EB-1677F985AAC5}"/>
          </ac:spMkLst>
        </pc:spChg>
      </pc:sldChg>
      <pc:sldChg chg="addSp delSp modSp mod delCm modNotesTx">
        <pc:chgData name="Jason Phua" userId="98e152ca-6b21-4474-bb29-e4e3255a2959" providerId="ADAL" clId="{A27E7B32-8E36-4951-946A-42B04201F181}" dt="2021-08-24T03:47:17.095" v="1443" actId="20577"/>
        <pc:sldMkLst>
          <pc:docMk/>
          <pc:sldMk cId="635884293" sldId="260"/>
        </pc:sldMkLst>
        <pc:spChg chg="add del mod">
          <ac:chgData name="Jason Phua" userId="98e152ca-6b21-4474-bb29-e4e3255a2959" providerId="ADAL" clId="{A27E7B32-8E36-4951-946A-42B04201F181}" dt="2021-08-21T06:31:53.471" v="37" actId="478"/>
          <ac:spMkLst>
            <pc:docMk/>
            <pc:sldMk cId="635884293" sldId="260"/>
            <ac:spMk id="3" creationId="{494B27EB-37FB-40BA-8EF7-4AD36C62158F}"/>
          </ac:spMkLst>
        </pc:spChg>
        <pc:spChg chg="mod">
          <ac:chgData name="Jason Phua" userId="98e152ca-6b21-4474-bb29-e4e3255a2959" providerId="ADAL" clId="{A27E7B32-8E36-4951-946A-42B04201F181}" dt="2021-08-23T09:47:27.470" v="1401" actId="20577"/>
          <ac:spMkLst>
            <pc:docMk/>
            <pc:sldMk cId="635884293" sldId="260"/>
            <ac:spMk id="21" creationId="{02ED5618-21C1-4397-820F-F6E8B400CF88}"/>
          </ac:spMkLst>
        </pc:spChg>
        <pc:picChg chg="mod">
          <ac:chgData name="Jason Phua" userId="98e152ca-6b21-4474-bb29-e4e3255a2959" providerId="ADAL" clId="{A27E7B32-8E36-4951-946A-42B04201F181}" dt="2021-08-21T06:31:22.572" v="25" actId="1076"/>
          <ac:picMkLst>
            <pc:docMk/>
            <pc:sldMk cId="635884293" sldId="260"/>
            <ac:picMk id="17" creationId="{CCFE300B-E91C-449E-899B-0C88C39E885C}"/>
          </ac:picMkLst>
        </pc:picChg>
      </pc:sldChg>
      <pc:sldChg chg="delSp modSp mod">
        <pc:chgData name="Jason Phua" userId="98e152ca-6b21-4474-bb29-e4e3255a2959" providerId="ADAL" clId="{A27E7B32-8E36-4951-946A-42B04201F181}" dt="2021-08-22T11:37:59.697" v="1040" actId="20577"/>
        <pc:sldMkLst>
          <pc:docMk/>
          <pc:sldMk cId="429932265" sldId="261"/>
        </pc:sldMkLst>
        <pc:spChg chg="mod">
          <ac:chgData name="Jason Phua" userId="98e152ca-6b21-4474-bb29-e4e3255a2959" providerId="ADAL" clId="{A27E7B32-8E36-4951-946A-42B04201F181}" dt="2021-08-22T11:37:59.697" v="1040" actId="20577"/>
          <ac:spMkLst>
            <pc:docMk/>
            <pc:sldMk cId="429932265" sldId="261"/>
            <ac:spMk id="2" creationId="{33802604-C61A-49FD-B233-77818DA41728}"/>
          </ac:spMkLst>
        </pc:spChg>
        <pc:picChg chg="del">
          <ac:chgData name="Jason Phua" userId="98e152ca-6b21-4474-bb29-e4e3255a2959" providerId="ADAL" clId="{A27E7B32-8E36-4951-946A-42B04201F181}" dt="2021-08-22T11:37:23.088" v="1015" actId="478"/>
          <ac:picMkLst>
            <pc:docMk/>
            <pc:sldMk cId="429932265" sldId="261"/>
            <ac:picMk id="4" creationId="{C08242B5-1150-4A18-AE81-09C2FB007903}"/>
          </ac:picMkLst>
        </pc:picChg>
        <pc:picChg chg="mod">
          <ac:chgData name="Jason Phua" userId="98e152ca-6b21-4474-bb29-e4e3255a2959" providerId="ADAL" clId="{A27E7B32-8E36-4951-946A-42B04201F181}" dt="2021-08-22T11:37:26.610" v="1017" actId="1076"/>
          <ac:picMkLst>
            <pc:docMk/>
            <pc:sldMk cId="429932265" sldId="261"/>
            <ac:picMk id="6" creationId="{F03C8B7B-E40B-4BBB-B9C3-C901264948F7}"/>
          </ac:picMkLst>
        </pc:picChg>
        <pc:picChg chg="mod">
          <ac:chgData name="Jason Phua" userId="98e152ca-6b21-4474-bb29-e4e3255a2959" providerId="ADAL" clId="{A27E7B32-8E36-4951-946A-42B04201F181}" dt="2021-08-22T11:37:38.112" v="1024" actId="1076"/>
          <ac:picMkLst>
            <pc:docMk/>
            <pc:sldMk cId="429932265" sldId="261"/>
            <ac:picMk id="8" creationId="{7A9A21E8-3C4B-4045-B27F-AD19F3ED4B00}"/>
          </ac:picMkLst>
        </pc:picChg>
        <pc:picChg chg="mod">
          <ac:chgData name="Jason Phua" userId="98e152ca-6b21-4474-bb29-e4e3255a2959" providerId="ADAL" clId="{A27E7B32-8E36-4951-946A-42B04201F181}" dt="2021-08-22T11:37:43.427" v="1026" actId="14100"/>
          <ac:picMkLst>
            <pc:docMk/>
            <pc:sldMk cId="429932265" sldId="261"/>
            <ac:picMk id="12" creationId="{44B388AF-CE37-400A-A64E-8129D7B01F50}"/>
          </ac:picMkLst>
        </pc:picChg>
        <pc:picChg chg="mod">
          <ac:chgData name="Jason Phua" userId="98e152ca-6b21-4474-bb29-e4e3255a2959" providerId="ADAL" clId="{A27E7B32-8E36-4951-946A-42B04201F181}" dt="2021-08-22T11:37:50.262" v="1028" actId="1076"/>
          <ac:picMkLst>
            <pc:docMk/>
            <pc:sldMk cId="429932265" sldId="261"/>
            <ac:picMk id="14" creationId="{D5E325FF-DE44-4AB5-88A1-6273301106C0}"/>
          </ac:picMkLst>
        </pc:picChg>
        <pc:picChg chg="mod">
          <ac:chgData name="Jason Phua" userId="98e152ca-6b21-4474-bb29-e4e3255a2959" providerId="ADAL" clId="{A27E7B32-8E36-4951-946A-42B04201F181}" dt="2021-08-22T11:37:33.491" v="1022" actId="1076"/>
          <ac:picMkLst>
            <pc:docMk/>
            <pc:sldMk cId="429932265" sldId="261"/>
            <ac:picMk id="19" creationId="{16D22C6D-7B8C-4D12-9B81-1B0FB5223F98}"/>
          </ac:picMkLst>
        </pc:picChg>
        <pc:picChg chg="mod">
          <ac:chgData name="Jason Phua" userId="98e152ca-6b21-4474-bb29-e4e3255a2959" providerId="ADAL" clId="{A27E7B32-8E36-4951-946A-42B04201F181}" dt="2021-08-22T11:37:47.683" v="1027" actId="14100"/>
          <ac:picMkLst>
            <pc:docMk/>
            <pc:sldMk cId="429932265" sldId="261"/>
            <ac:picMk id="21" creationId="{6826802D-D7A3-4EC7-8EC9-572EC040E8F5}"/>
          </ac:picMkLst>
        </pc:picChg>
        <pc:picChg chg="mod">
          <ac:chgData name="Jason Phua" userId="98e152ca-6b21-4474-bb29-e4e3255a2959" providerId="ADAL" clId="{A27E7B32-8E36-4951-946A-42B04201F181}" dt="2021-08-22T11:37:52.496" v="1029" actId="1076"/>
          <ac:picMkLst>
            <pc:docMk/>
            <pc:sldMk cId="429932265" sldId="261"/>
            <ac:picMk id="23" creationId="{5BF72E32-E196-4863-A6A1-AAF6954C4A02}"/>
          </ac:picMkLst>
        </pc:picChg>
        <pc:picChg chg="mod">
          <ac:chgData name="Jason Phua" userId="98e152ca-6b21-4474-bb29-e4e3255a2959" providerId="ADAL" clId="{A27E7B32-8E36-4951-946A-42B04201F181}" dt="2021-08-22T11:37:53.907" v="1030" actId="1076"/>
          <ac:picMkLst>
            <pc:docMk/>
            <pc:sldMk cId="429932265" sldId="261"/>
            <ac:picMk id="25" creationId="{AD8188D2-5994-4CD4-BF13-AABAA79E40CD}"/>
          </ac:picMkLst>
        </pc:picChg>
      </pc:sldChg>
      <pc:sldChg chg="addSp modSp mod delCm modNotesTx">
        <pc:chgData name="Jason Phua" userId="98e152ca-6b21-4474-bb29-e4e3255a2959" providerId="ADAL" clId="{A27E7B32-8E36-4951-946A-42B04201F181}" dt="2021-08-22T11:34:23.393" v="963" actId="1592"/>
        <pc:sldMkLst>
          <pc:docMk/>
          <pc:sldMk cId="2541663182" sldId="263"/>
        </pc:sldMkLst>
        <pc:spChg chg="mod">
          <ac:chgData name="Jason Phua" userId="98e152ca-6b21-4474-bb29-e4e3255a2959" providerId="ADAL" clId="{A27E7B32-8E36-4951-946A-42B04201F181}" dt="2021-08-22T10:46:21.881" v="162" actId="14100"/>
          <ac:spMkLst>
            <pc:docMk/>
            <pc:sldMk cId="2541663182" sldId="263"/>
            <ac:spMk id="4" creationId="{212C2E89-C3CE-45BD-A5A4-486F9BDB37DC}"/>
          </ac:spMkLst>
        </pc:spChg>
        <pc:spChg chg="mod">
          <ac:chgData name="Jason Phua" userId="98e152ca-6b21-4474-bb29-e4e3255a2959" providerId="ADAL" clId="{A27E7B32-8E36-4951-946A-42B04201F181}" dt="2021-08-22T11:28:56.467" v="831" actId="207"/>
          <ac:spMkLst>
            <pc:docMk/>
            <pc:sldMk cId="2541663182" sldId="263"/>
            <ac:spMk id="11" creationId="{2041F832-D007-4276-893B-16B954559043}"/>
          </ac:spMkLst>
        </pc:spChg>
        <pc:spChg chg="add mod">
          <ac:chgData name="Jason Phua" userId="98e152ca-6b21-4474-bb29-e4e3255a2959" providerId="ADAL" clId="{A27E7B32-8E36-4951-946A-42B04201F181}" dt="2021-08-22T10:47:37.581" v="170" actId="1076"/>
          <ac:spMkLst>
            <pc:docMk/>
            <pc:sldMk cId="2541663182" sldId="263"/>
            <ac:spMk id="20" creationId="{C10CED56-0225-4A09-B8FD-22D2FC4DC8FC}"/>
          </ac:spMkLst>
        </pc:spChg>
        <pc:spChg chg="mod">
          <ac:chgData name="Jason Phua" userId="98e152ca-6b21-4474-bb29-e4e3255a2959" providerId="ADAL" clId="{A27E7B32-8E36-4951-946A-42B04201F181}" dt="2021-08-22T11:32:54.009" v="946" actId="20577"/>
          <ac:spMkLst>
            <pc:docMk/>
            <pc:sldMk cId="2541663182" sldId="263"/>
            <ac:spMk id="21" creationId="{02ED5618-21C1-4397-820F-F6E8B400CF88}"/>
          </ac:spMkLst>
        </pc:spChg>
        <pc:picChg chg="add mod">
          <ac:chgData name="Jason Phua" userId="98e152ca-6b21-4474-bb29-e4e3255a2959" providerId="ADAL" clId="{A27E7B32-8E36-4951-946A-42B04201F181}" dt="2021-08-22T10:47:28.630" v="168" actId="1076"/>
          <ac:picMkLst>
            <pc:docMk/>
            <pc:sldMk cId="2541663182" sldId="263"/>
            <ac:picMk id="5" creationId="{3FE34D4A-A8B1-478B-BCAE-1A7889A8F7DC}"/>
          </ac:picMkLst>
        </pc:picChg>
        <pc:picChg chg="add mod">
          <ac:chgData name="Jason Phua" userId="98e152ca-6b21-4474-bb29-e4e3255a2959" providerId="ADAL" clId="{A27E7B32-8E36-4951-946A-42B04201F181}" dt="2021-08-22T10:47:45.107" v="172" actId="1076"/>
          <ac:picMkLst>
            <pc:docMk/>
            <pc:sldMk cId="2541663182" sldId="263"/>
            <ac:picMk id="22" creationId="{EC438E12-1D3B-41EB-88FD-C2F965995970}"/>
          </ac:picMkLst>
        </pc:picChg>
      </pc:sldChg>
      <pc:sldChg chg="del">
        <pc:chgData name="Jason Phua" userId="98e152ca-6b21-4474-bb29-e4e3255a2959" providerId="ADAL" clId="{A27E7B32-8E36-4951-946A-42B04201F181}" dt="2021-08-21T06:45:02.192" v="142" actId="47"/>
        <pc:sldMkLst>
          <pc:docMk/>
          <pc:sldMk cId="3064229408" sldId="264"/>
        </pc:sldMkLst>
      </pc:sldChg>
      <pc:sldChg chg="addSp modSp mod setBg">
        <pc:chgData name="Jason Phua" userId="98e152ca-6b21-4474-bb29-e4e3255a2959" providerId="ADAL" clId="{A27E7B32-8E36-4951-946A-42B04201F181}" dt="2021-08-22T11:46:46.117" v="1105" actId="26606"/>
        <pc:sldMkLst>
          <pc:docMk/>
          <pc:sldMk cId="3543354060" sldId="265"/>
        </pc:sldMkLst>
        <pc:spChg chg="mod">
          <ac:chgData name="Jason Phua" userId="98e152ca-6b21-4474-bb29-e4e3255a2959" providerId="ADAL" clId="{A27E7B32-8E36-4951-946A-42B04201F181}" dt="2021-08-22T11:46:46.117" v="1105" actId="26606"/>
          <ac:spMkLst>
            <pc:docMk/>
            <pc:sldMk cId="3543354060" sldId="265"/>
            <ac:spMk id="2" creationId="{E1669192-F69B-429D-AE59-26F69324E699}"/>
          </ac:spMkLst>
        </pc:spChg>
        <pc:spChg chg="mod">
          <ac:chgData name="Jason Phua" userId="98e152ca-6b21-4474-bb29-e4e3255a2959" providerId="ADAL" clId="{A27E7B32-8E36-4951-946A-42B04201F181}" dt="2021-08-22T11:46:46.117" v="1105" actId="26606"/>
          <ac:spMkLst>
            <pc:docMk/>
            <pc:sldMk cId="3543354060" sldId="265"/>
            <ac:spMk id="7" creationId="{B1122E66-A356-4379-BAFB-D21B19FDCF1B}"/>
          </ac:spMkLst>
        </pc:spChg>
        <pc:spChg chg="add">
          <ac:chgData name="Jason Phua" userId="98e152ca-6b21-4474-bb29-e4e3255a2959" providerId="ADAL" clId="{A27E7B32-8E36-4951-946A-42B04201F181}" dt="2021-08-22T11:46:46.117" v="1105" actId="26606"/>
          <ac:spMkLst>
            <pc:docMk/>
            <pc:sldMk cId="3543354060" sldId="265"/>
            <ac:spMk id="12" creationId="{8761DDFE-071F-4200-B0AA-394476C2D2D6}"/>
          </ac:spMkLst>
        </pc:spChg>
        <pc:graphicFrameChg chg="add mod ord modGraphic">
          <ac:chgData name="Jason Phua" userId="98e152ca-6b21-4474-bb29-e4e3255a2959" providerId="ADAL" clId="{A27E7B32-8E36-4951-946A-42B04201F181}" dt="2021-08-22T11:46:46.117" v="1105" actId="26606"/>
          <ac:graphicFrameMkLst>
            <pc:docMk/>
            <pc:sldMk cId="3543354060" sldId="265"/>
            <ac:graphicFrameMk id="5" creationId="{6876224C-F44B-4D0D-9B32-3E1B380C9746}"/>
          </ac:graphicFrameMkLst>
        </pc:graphicFrameChg>
        <pc:picChg chg="add mod">
          <ac:chgData name="Jason Phua" userId="98e152ca-6b21-4474-bb29-e4e3255a2959" providerId="ADAL" clId="{A27E7B32-8E36-4951-946A-42B04201F181}" dt="2021-08-22T11:46:46.117" v="1105" actId="26606"/>
          <ac:picMkLst>
            <pc:docMk/>
            <pc:sldMk cId="3543354060" sldId="265"/>
            <ac:picMk id="6" creationId="{C579E476-1EBF-40D5-BE42-5C8D46ADAB87}"/>
          </ac:picMkLst>
        </pc:picChg>
      </pc:sldChg>
      <pc:sldChg chg="del">
        <pc:chgData name="Jason Phua" userId="98e152ca-6b21-4474-bb29-e4e3255a2959" providerId="ADAL" clId="{A27E7B32-8E36-4951-946A-42B04201F181}" dt="2021-08-21T06:44:35.396" v="141" actId="47"/>
        <pc:sldMkLst>
          <pc:docMk/>
          <pc:sldMk cId="1336601390" sldId="266"/>
        </pc:sldMkLst>
      </pc:sldChg>
      <pc:sldChg chg="modSp mod">
        <pc:chgData name="Jason Phua" userId="98e152ca-6b21-4474-bb29-e4e3255a2959" providerId="ADAL" clId="{A27E7B32-8E36-4951-946A-42B04201F181}" dt="2021-08-22T11:35:30.531" v="981" actId="20577"/>
        <pc:sldMkLst>
          <pc:docMk/>
          <pc:sldMk cId="539377237" sldId="267"/>
        </pc:sldMkLst>
        <pc:spChg chg="mod">
          <ac:chgData name="Jason Phua" userId="98e152ca-6b21-4474-bb29-e4e3255a2959" providerId="ADAL" clId="{A27E7B32-8E36-4951-946A-42B04201F181}" dt="2021-08-22T11:35:30.531" v="981" actId="20577"/>
          <ac:spMkLst>
            <pc:docMk/>
            <pc:sldMk cId="539377237" sldId="267"/>
            <ac:spMk id="10" creationId="{0E508A52-881B-4079-BBD6-F3076C00B9A2}"/>
          </ac:spMkLst>
        </pc:spChg>
      </pc:sldChg>
      <pc:sldChg chg="modSp mod">
        <pc:chgData name="Jason Phua" userId="98e152ca-6b21-4474-bb29-e4e3255a2959" providerId="ADAL" clId="{A27E7B32-8E36-4951-946A-42B04201F181}" dt="2021-08-24T03:35:00.668" v="1441" actId="20577"/>
        <pc:sldMkLst>
          <pc:docMk/>
          <pc:sldMk cId="764641165" sldId="268"/>
        </pc:sldMkLst>
        <pc:spChg chg="mod">
          <ac:chgData name="Jason Phua" userId="98e152ca-6b21-4474-bb29-e4e3255a2959" providerId="ADAL" clId="{A27E7B32-8E36-4951-946A-42B04201F181}" dt="2021-08-24T03:35:00.668" v="1441" actId="20577"/>
          <ac:spMkLst>
            <pc:docMk/>
            <pc:sldMk cId="764641165" sldId="268"/>
            <ac:spMk id="3" creationId="{FC35733C-D248-4549-AB55-3E0627B379A9}"/>
          </ac:spMkLst>
        </pc:spChg>
      </pc:sldChg>
      <pc:sldChg chg="addSp delSp modSp mod ord">
        <pc:chgData name="Jason Phua" userId="98e152ca-6b21-4474-bb29-e4e3255a2959" providerId="ADAL" clId="{A27E7B32-8E36-4951-946A-42B04201F181}" dt="2021-08-22T10:50:43.312" v="209"/>
        <pc:sldMkLst>
          <pc:docMk/>
          <pc:sldMk cId="672048183" sldId="274"/>
        </pc:sldMkLst>
        <pc:spChg chg="del">
          <ac:chgData name="Jason Phua" userId="98e152ca-6b21-4474-bb29-e4e3255a2959" providerId="ADAL" clId="{A27E7B32-8E36-4951-946A-42B04201F181}" dt="2021-08-22T10:50:30.554" v="208" actId="478"/>
          <ac:spMkLst>
            <pc:docMk/>
            <pc:sldMk cId="672048183" sldId="274"/>
            <ac:spMk id="3" creationId="{BB9CE087-9286-4D6C-80FD-F8299CA7EF17}"/>
          </ac:spMkLst>
        </pc:spChg>
        <pc:spChg chg="add mod">
          <ac:chgData name="Jason Phua" userId="98e152ca-6b21-4474-bb29-e4e3255a2959" providerId="ADAL" clId="{A27E7B32-8E36-4951-946A-42B04201F181}" dt="2021-08-22T10:50:43.312" v="209"/>
          <ac:spMkLst>
            <pc:docMk/>
            <pc:sldMk cId="672048183" sldId="274"/>
            <ac:spMk id="19" creationId="{AA55B815-1705-4466-8167-0C11A55E99CA}"/>
          </ac:spMkLst>
        </pc:spChg>
        <pc:spChg chg="add mod">
          <ac:chgData name="Jason Phua" userId="98e152ca-6b21-4474-bb29-e4e3255a2959" providerId="ADAL" clId="{A27E7B32-8E36-4951-946A-42B04201F181}" dt="2021-08-22T10:50:43.312" v="209"/>
          <ac:spMkLst>
            <pc:docMk/>
            <pc:sldMk cId="672048183" sldId="274"/>
            <ac:spMk id="20" creationId="{AD44068B-5BE2-49F7-A93D-64D58E67A66D}"/>
          </ac:spMkLst>
        </pc:spChg>
        <pc:spChg chg="add mod">
          <ac:chgData name="Jason Phua" userId="98e152ca-6b21-4474-bb29-e4e3255a2959" providerId="ADAL" clId="{A27E7B32-8E36-4951-946A-42B04201F181}" dt="2021-08-22T10:50:43.312" v="209"/>
          <ac:spMkLst>
            <pc:docMk/>
            <pc:sldMk cId="672048183" sldId="274"/>
            <ac:spMk id="23" creationId="{55AF18A4-3BDF-49C6-B7D8-3E166AF1AAB0}"/>
          </ac:spMkLst>
        </pc:spChg>
        <pc:spChg chg="del">
          <ac:chgData name="Jason Phua" userId="98e152ca-6b21-4474-bb29-e4e3255a2959" providerId="ADAL" clId="{A27E7B32-8E36-4951-946A-42B04201F181}" dt="2021-08-22T10:50:30.554" v="208" actId="478"/>
          <ac:spMkLst>
            <pc:docMk/>
            <pc:sldMk cId="672048183" sldId="274"/>
            <ac:spMk id="24" creationId="{2BF0BA76-B937-4DA0-B4F4-05C1E12FB10E}"/>
          </ac:spMkLst>
        </pc:spChg>
        <pc:spChg chg="add mod">
          <ac:chgData name="Jason Phua" userId="98e152ca-6b21-4474-bb29-e4e3255a2959" providerId="ADAL" clId="{A27E7B32-8E36-4951-946A-42B04201F181}" dt="2021-08-22T10:50:43.312" v="209"/>
          <ac:spMkLst>
            <pc:docMk/>
            <pc:sldMk cId="672048183" sldId="274"/>
            <ac:spMk id="27" creationId="{D52983DA-81D6-41A9-9D9E-07B64A2EDFB4}"/>
          </ac:spMkLst>
        </pc:spChg>
        <pc:spChg chg="del">
          <ac:chgData name="Jason Phua" userId="98e152ca-6b21-4474-bb29-e4e3255a2959" providerId="ADAL" clId="{A27E7B32-8E36-4951-946A-42B04201F181}" dt="2021-08-22T10:50:30.554" v="208" actId="478"/>
          <ac:spMkLst>
            <pc:docMk/>
            <pc:sldMk cId="672048183" sldId="274"/>
            <ac:spMk id="28" creationId="{B90603B7-EF37-4505-A1E9-BB1412F85E2E}"/>
          </ac:spMkLst>
        </pc:spChg>
        <pc:spChg chg="add mod">
          <ac:chgData name="Jason Phua" userId="98e152ca-6b21-4474-bb29-e4e3255a2959" providerId="ADAL" clId="{A27E7B32-8E36-4951-946A-42B04201F181}" dt="2021-08-22T10:50:43.312" v="209"/>
          <ac:spMkLst>
            <pc:docMk/>
            <pc:sldMk cId="672048183" sldId="274"/>
            <ac:spMk id="29" creationId="{B2E7FFB3-294D-4389-8EDC-E226DE641A52}"/>
          </ac:spMkLst>
        </pc:spChg>
        <pc:spChg chg="del">
          <ac:chgData name="Jason Phua" userId="98e152ca-6b21-4474-bb29-e4e3255a2959" providerId="ADAL" clId="{A27E7B32-8E36-4951-946A-42B04201F181}" dt="2021-08-22T10:50:30.554" v="208" actId="478"/>
          <ac:spMkLst>
            <pc:docMk/>
            <pc:sldMk cId="672048183" sldId="274"/>
            <ac:spMk id="30" creationId="{90E577E2-8A76-4E63-AF8C-BA81BCB79425}"/>
          </ac:spMkLst>
        </pc:spChg>
        <pc:spChg chg="add mod">
          <ac:chgData name="Jason Phua" userId="98e152ca-6b21-4474-bb29-e4e3255a2959" providerId="ADAL" clId="{A27E7B32-8E36-4951-946A-42B04201F181}" dt="2021-08-22T10:50:43.312" v="209"/>
          <ac:spMkLst>
            <pc:docMk/>
            <pc:sldMk cId="672048183" sldId="274"/>
            <ac:spMk id="31" creationId="{5E0E3A57-A861-4DCA-932A-965A81FDC8A4}"/>
          </ac:spMkLst>
        </pc:spChg>
        <pc:spChg chg="mod">
          <ac:chgData name="Jason Phua" userId="98e152ca-6b21-4474-bb29-e4e3255a2959" providerId="ADAL" clId="{A27E7B32-8E36-4951-946A-42B04201F181}" dt="2021-08-22T10:50:13.293" v="205"/>
          <ac:spMkLst>
            <pc:docMk/>
            <pc:sldMk cId="672048183" sldId="274"/>
            <ac:spMk id="36" creationId="{A26E5793-1FEB-4418-BC35-8CB9EB06E298}"/>
          </ac:spMkLst>
        </pc:spChg>
        <pc:picChg chg="add mod">
          <ac:chgData name="Jason Phua" userId="98e152ca-6b21-4474-bb29-e4e3255a2959" providerId="ADAL" clId="{A27E7B32-8E36-4951-946A-42B04201F181}" dt="2021-08-22T10:50:43.312" v="209"/>
          <ac:picMkLst>
            <pc:docMk/>
            <pc:sldMk cId="672048183" sldId="274"/>
            <ac:picMk id="21" creationId="{183B7E71-D129-40DA-94FC-DE99C275B583}"/>
          </ac:picMkLst>
        </pc:picChg>
        <pc:picChg chg="add mod">
          <ac:chgData name="Jason Phua" userId="98e152ca-6b21-4474-bb29-e4e3255a2959" providerId="ADAL" clId="{A27E7B32-8E36-4951-946A-42B04201F181}" dt="2021-08-22T10:50:43.312" v="209"/>
          <ac:picMkLst>
            <pc:docMk/>
            <pc:sldMk cId="672048183" sldId="274"/>
            <ac:picMk id="22" creationId="{303FD209-A306-43FA-8BF6-6FEA6FC20F7F}"/>
          </ac:picMkLst>
        </pc:picChg>
        <pc:picChg chg="add mod">
          <ac:chgData name="Jason Phua" userId="98e152ca-6b21-4474-bb29-e4e3255a2959" providerId="ADAL" clId="{A27E7B32-8E36-4951-946A-42B04201F181}" dt="2021-08-22T10:50:43.312" v="209"/>
          <ac:picMkLst>
            <pc:docMk/>
            <pc:sldMk cId="672048183" sldId="274"/>
            <ac:picMk id="25" creationId="{2EE65638-19FB-4BE1-A5D1-FD859883B48E}"/>
          </ac:picMkLst>
        </pc:picChg>
        <pc:picChg chg="del">
          <ac:chgData name="Jason Phua" userId="98e152ca-6b21-4474-bb29-e4e3255a2959" providerId="ADAL" clId="{A27E7B32-8E36-4951-946A-42B04201F181}" dt="2021-08-22T10:50:30.554" v="208" actId="478"/>
          <ac:picMkLst>
            <pc:docMk/>
            <pc:sldMk cId="672048183" sldId="274"/>
            <ac:picMk id="26" creationId="{4909CB80-E0CD-481D-9190-0565EA05E6B1}"/>
          </ac:picMkLst>
        </pc:picChg>
        <pc:picChg chg="del">
          <ac:chgData name="Jason Phua" userId="98e152ca-6b21-4474-bb29-e4e3255a2959" providerId="ADAL" clId="{A27E7B32-8E36-4951-946A-42B04201F181}" dt="2021-08-22T10:50:30.554" v="208" actId="478"/>
          <ac:picMkLst>
            <pc:docMk/>
            <pc:sldMk cId="672048183" sldId="274"/>
            <ac:picMk id="32" creationId="{C18C1E4A-CD0B-4686-A8BC-858210CE39DB}"/>
          </ac:picMkLst>
        </pc:picChg>
        <pc:picChg chg="del">
          <ac:chgData name="Jason Phua" userId="98e152ca-6b21-4474-bb29-e4e3255a2959" providerId="ADAL" clId="{A27E7B32-8E36-4951-946A-42B04201F181}" dt="2021-08-22T10:50:30.554" v="208" actId="478"/>
          <ac:picMkLst>
            <pc:docMk/>
            <pc:sldMk cId="672048183" sldId="274"/>
            <ac:picMk id="34" creationId="{0B8C0AD6-1A62-447E-B040-835AE4240FC2}"/>
          </ac:picMkLst>
        </pc:picChg>
      </pc:sldChg>
      <pc:sldChg chg="modSp mod">
        <pc:chgData name="Jason Phua" userId="98e152ca-6b21-4474-bb29-e4e3255a2959" providerId="ADAL" clId="{A27E7B32-8E36-4951-946A-42B04201F181}" dt="2021-08-23T09:46:40.658" v="1392"/>
        <pc:sldMkLst>
          <pc:docMk/>
          <pc:sldMk cId="1200150812" sldId="275"/>
        </pc:sldMkLst>
        <pc:spChg chg="mod">
          <ac:chgData name="Jason Phua" userId="98e152ca-6b21-4474-bb29-e4e3255a2959" providerId="ADAL" clId="{A27E7B32-8E36-4951-946A-42B04201F181}" dt="2021-08-23T09:46:40.658" v="1392"/>
          <ac:spMkLst>
            <pc:docMk/>
            <pc:sldMk cId="1200150812" sldId="275"/>
            <ac:spMk id="36" creationId="{A26E5793-1FEB-4418-BC35-8CB9EB06E298}"/>
          </ac:spMkLst>
        </pc:spChg>
      </pc:sldChg>
      <pc:sldChg chg="del">
        <pc:chgData name="Jason Phua" userId="98e152ca-6b21-4474-bb29-e4e3255a2959" providerId="ADAL" clId="{A27E7B32-8E36-4951-946A-42B04201F181}" dt="2021-08-23T09:46:09.325" v="1387" actId="47"/>
        <pc:sldMkLst>
          <pc:docMk/>
          <pc:sldMk cId="706965911" sldId="276"/>
        </pc:sldMkLst>
      </pc:sldChg>
      <pc:sldChg chg="modSp mod ord">
        <pc:chgData name="Jason Phua" userId="98e152ca-6b21-4474-bb29-e4e3255a2959" providerId="ADAL" clId="{A27E7B32-8E36-4951-946A-42B04201F181}" dt="2021-08-22T11:36:05.951" v="1004" actId="14100"/>
        <pc:sldMkLst>
          <pc:docMk/>
          <pc:sldMk cId="3224132839" sldId="277"/>
        </pc:sldMkLst>
        <pc:spChg chg="mod">
          <ac:chgData name="Jason Phua" userId="98e152ca-6b21-4474-bb29-e4e3255a2959" providerId="ADAL" clId="{A27E7B32-8E36-4951-946A-42B04201F181}" dt="2021-08-22T11:36:05.951" v="1004" actId="14100"/>
          <ac:spMkLst>
            <pc:docMk/>
            <pc:sldMk cId="3224132839" sldId="277"/>
            <ac:spMk id="2" creationId="{9194F5E2-06EF-4D62-A125-8D8712237BA2}"/>
          </ac:spMkLst>
        </pc:spChg>
      </pc:sldChg>
      <pc:sldChg chg="del">
        <pc:chgData name="Jason Phua" userId="98e152ca-6b21-4474-bb29-e4e3255a2959" providerId="ADAL" clId="{A27E7B32-8E36-4951-946A-42B04201F181}" dt="2021-08-22T09:25:05.541" v="146" actId="47"/>
        <pc:sldMkLst>
          <pc:docMk/>
          <pc:sldMk cId="2183652873" sldId="278"/>
        </pc:sldMkLst>
      </pc:sldChg>
      <pc:sldChg chg="del">
        <pc:chgData name="Jason Phua" userId="98e152ca-6b21-4474-bb29-e4e3255a2959" providerId="ADAL" clId="{A27E7B32-8E36-4951-946A-42B04201F181}" dt="2021-08-22T09:25:11.263" v="147" actId="47"/>
        <pc:sldMkLst>
          <pc:docMk/>
          <pc:sldMk cId="2336043124" sldId="279"/>
        </pc:sldMkLst>
      </pc:sldChg>
      <pc:sldChg chg="del">
        <pc:chgData name="Jason Phua" userId="98e152ca-6b21-4474-bb29-e4e3255a2959" providerId="ADAL" clId="{A27E7B32-8E36-4951-946A-42B04201F181}" dt="2021-08-22T09:25:17.850" v="148" actId="47"/>
        <pc:sldMkLst>
          <pc:docMk/>
          <pc:sldMk cId="2913453648" sldId="280"/>
        </pc:sldMkLst>
      </pc:sldChg>
      <pc:sldChg chg="del">
        <pc:chgData name="Jason Phua" userId="98e152ca-6b21-4474-bb29-e4e3255a2959" providerId="ADAL" clId="{A27E7B32-8E36-4951-946A-42B04201F181}" dt="2021-08-22T11:06:11.850" v="384" actId="47"/>
        <pc:sldMkLst>
          <pc:docMk/>
          <pc:sldMk cId="2759291383" sldId="281"/>
        </pc:sldMkLst>
      </pc:sldChg>
      <pc:sldChg chg="del">
        <pc:chgData name="Jason Phua" userId="98e152ca-6b21-4474-bb29-e4e3255a2959" providerId="ADAL" clId="{A27E7B32-8E36-4951-946A-42B04201F181}" dt="2021-08-22T11:15:17.691" v="567" actId="47"/>
        <pc:sldMkLst>
          <pc:docMk/>
          <pc:sldMk cId="4034782719" sldId="282"/>
        </pc:sldMkLst>
      </pc:sldChg>
      <pc:sldChg chg="del">
        <pc:chgData name="Jason Phua" userId="98e152ca-6b21-4474-bb29-e4e3255a2959" providerId="ADAL" clId="{A27E7B32-8E36-4951-946A-42B04201F181}" dt="2021-08-22T11:23:04.480" v="765" actId="47"/>
        <pc:sldMkLst>
          <pc:docMk/>
          <pc:sldMk cId="3081779677" sldId="283"/>
        </pc:sldMkLst>
      </pc:sldChg>
      <pc:sldChg chg="modSp add del mod ord">
        <pc:chgData name="Jason Phua" userId="98e152ca-6b21-4474-bb29-e4e3255a2959" providerId="ADAL" clId="{A27E7B32-8E36-4951-946A-42B04201F181}" dt="2021-08-22T10:50:46.334" v="210" actId="47"/>
        <pc:sldMkLst>
          <pc:docMk/>
          <pc:sldMk cId="2385208827" sldId="284"/>
        </pc:sldMkLst>
        <pc:spChg chg="mod">
          <ac:chgData name="Jason Phua" userId="98e152ca-6b21-4474-bb29-e4e3255a2959" providerId="ADAL" clId="{A27E7B32-8E36-4951-946A-42B04201F181}" dt="2021-08-22T10:49:38.594" v="203" actId="6549"/>
          <ac:spMkLst>
            <pc:docMk/>
            <pc:sldMk cId="2385208827" sldId="284"/>
            <ac:spMk id="3" creationId="{FC35733C-D248-4549-AB55-3E0627B379A9}"/>
          </ac:spMkLst>
        </pc:spChg>
      </pc:sldChg>
      <pc:sldChg chg="add">
        <pc:chgData name="Jason Phua" userId="98e152ca-6b21-4474-bb29-e4e3255a2959" providerId="ADAL" clId="{A27E7B32-8E36-4951-946A-42B04201F181}" dt="2021-08-22T10:50:06.601" v="204"/>
        <pc:sldMkLst>
          <pc:docMk/>
          <pc:sldMk cId="4155766859" sldId="285"/>
        </pc:sldMkLst>
      </pc:sldChg>
      <pc:sldChg chg="modSp add del mod">
        <pc:chgData name="Jason Phua" userId="98e152ca-6b21-4474-bb29-e4e3255a2959" providerId="ADAL" clId="{A27E7B32-8E36-4951-946A-42B04201F181}" dt="2021-08-23T09:46:43.513" v="1393" actId="47"/>
        <pc:sldMkLst>
          <pc:docMk/>
          <pc:sldMk cId="4127255695" sldId="286"/>
        </pc:sldMkLst>
        <pc:spChg chg="mod">
          <ac:chgData name="Jason Phua" userId="98e152ca-6b21-4474-bb29-e4e3255a2959" providerId="ADAL" clId="{A27E7B32-8E36-4951-946A-42B04201F181}" dt="2021-08-23T09:46:37.958" v="1390" actId="21"/>
          <ac:spMkLst>
            <pc:docMk/>
            <pc:sldMk cId="4127255695" sldId="286"/>
            <ac:spMk id="2" creationId="{9194F5E2-06EF-4D62-A125-8D8712237BA2}"/>
          </ac:spMkLst>
        </pc:spChg>
      </pc:sldChg>
      <pc:sldChg chg="addSp delSp modSp add mod ord modNotesTx">
        <pc:chgData name="Jason Phua" userId="98e152ca-6b21-4474-bb29-e4e3255a2959" providerId="ADAL" clId="{A27E7B32-8E36-4951-946A-42B04201F181}" dt="2021-08-22T11:31:15.591" v="865" actId="6549"/>
        <pc:sldMkLst>
          <pc:docMk/>
          <pc:sldMk cId="133842302" sldId="287"/>
        </pc:sldMkLst>
        <pc:spChg chg="del">
          <ac:chgData name="Jason Phua" userId="98e152ca-6b21-4474-bb29-e4e3255a2959" providerId="ADAL" clId="{A27E7B32-8E36-4951-946A-42B04201F181}" dt="2021-08-22T10:59:29.476" v="230" actId="478"/>
          <ac:spMkLst>
            <pc:docMk/>
            <pc:sldMk cId="133842302" sldId="287"/>
            <ac:spMk id="2" creationId="{605AA4A5-2465-4655-940E-4EDC519FDBD0}"/>
          </ac:spMkLst>
        </pc:spChg>
        <pc:spChg chg="del">
          <ac:chgData name="Jason Phua" userId="98e152ca-6b21-4474-bb29-e4e3255a2959" providerId="ADAL" clId="{A27E7B32-8E36-4951-946A-42B04201F181}" dt="2021-08-22T10:59:29.476" v="230" actId="478"/>
          <ac:spMkLst>
            <pc:docMk/>
            <pc:sldMk cId="133842302" sldId="287"/>
            <ac:spMk id="4" creationId="{AB5C4E32-8F37-43BB-802A-19A66FD420A7}"/>
          </ac:spMkLst>
        </pc:spChg>
        <pc:spChg chg="del">
          <ac:chgData name="Jason Phua" userId="98e152ca-6b21-4474-bb29-e4e3255a2959" providerId="ADAL" clId="{A27E7B32-8E36-4951-946A-42B04201F181}" dt="2021-08-22T10:59:29.476" v="230" actId="478"/>
          <ac:spMkLst>
            <pc:docMk/>
            <pc:sldMk cId="133842302" sldId="287"/>
            <ac:spMk id="5" creationId="{990B05F5-CB01-4C37-B2F7-0E58C08A00C1}"/>
          </ac:spMkLst>
        </pc:spChg>
        <pc:spChg chg="del">
          <ac:chgData name="Jason Phua" userId="98e152ca-6b21-4474-bb29-e4e3255a2959" providerId="ADAL" clId="{A27E7B32-8E36-4951-946A-42B04201F181}" dt="2021-08-22T10:59:29.476" v="230" actId="478"/>
          <ac:spMkLst>
            <pc:docMk/>
            <pc:sldMk cId="133842302" sldId="287"/>
            <ac:spMk id="6" creationId="{FBA9A31A-5600-45F4-8925-207900CF758F}"/>
          </ac:spMkLst>
        </pc:spChg>
        <pc:spChg chg="del">
          <ac:chgData name="Jason Phua" userId="98e152ca-6b21-4474-bb29-e4e3255a2959" providerId="ADAL" clId="{A27E7B32-8E36-4951-946A-42B04201F181}" dt="2021-08-22T10:59:29.476" v="230" actId="478"/>
          <ac:spMkLst>
            <pc:docMk/>
            <pc:sldMk cId="133842302" sldId="287"/>
            <ac:spMk id="7" creationId="{E6CEE3B6-F86E-4E00-93E3-DB81AEF47D2D}"/>
          </ac:spMkLst>
        </pc:spChg>
        <pc:spChg chg="del">
          <ac:chgData name="Jason Phua" userId="98e152ca-6b21-4474-bb29-e4e3255a2959" providerId="ADAL" clId="{A27E7B32-8E36-4951-946A-42B04201F181}" dt="2021-08-22T10:59:29.476" v="230" actId="478"/>
          <ac:spMkLst>
            <pc:docMk/>
            <pc:sldMk cId="133842302" sldId="287"/>
            <ac:spMk id="12" creationId="{4A166C61-55BE-4E33-8398-6E35B155708B}"/>
          </ac:spMkLst>
        </pc:spChg>
        <pc:spChg chg="del">
          <ac:chgData name="Jason Phua" userId="98e152ca-6b21-4474-bb29-e4e3255a2959" providerId="ADAL" clId="{A27E7B32-8E36-4951-946A-42B04201F181}" dt="2021-08-22T10:59:29.476" v="230" actId="478"/>
          <ac:spMkLst>
            <pc:docMk/>
            <pc:sldMk cId="133842302" sldId="287"/>
            <ac:spMk id="13" creationId="{C2AF1C7E-6370-4FC8-8F03-4BB035A739D6}"/>
          </ac:spMkLst>
        </pc:spChg>
        <pc:spChg chg="add mod">
          <ac:chgData name="Jason Phua" userId="98e152ca-6b21-4474-bb29-e4e3255a2959" providerId="ADAL" clId="{A27E7B32-8E36-4951-946A-42B04201F181}" dt="2021-08-22T11:16:56.286" v="593" actId="1076"/>
          <ac:spMkLst>
            <pc:docMk/>
            <pc:sldMk cId="133842302" sldId="287"/>
            <ac:spMk id="15" creationId="{4EC18D7F-ECB4-4A0B-B70B-558FD8F21029}"/>
          </ac:spMkLst>
        </pc:spChg>
        <pc:spChg chg="add mod">
          <ac:chgData name="Jason Phua" userId="98e152ca-6b21-4474-bb29-e4e3255a2959" providerId="ADAL" clId="{A27E7B32-8E36-4951-946A-42B04201F181}" dt="2021-08-22T11:17:13.394" v="601" actId="1035"/>
          <ac:spMkLst>
            <pc:docMk/>
            <pc:sldMk cId="133842302" sldId="287"/>
            <ac:spMk id="18" creationId="{90450199-2A14-4066-89BF-A8EB22FBA388}"/>
          </ac:spMkLst>
        </pc:spChg>
        <pc:spChg chg="add del mod">
          <ac:chgData name="Jason Phua" userId="98e152ca-6b21-4474-bb29-e4e3255a2959" providerId="ADAL" clId="{A27E7B32-8E36-4951-946A-42B04201F181}" dt="2021-08-22T11:03:28.584" v="268" actId="478"/>
          <ac:spMkLst>
            <pc:docMk/>
            <pc:sldMk cId="133842302" sldId="287"/>
            <ac:spMk id="19" creationId="{C8E85FA7-443C-48A2-AA2E-02EA3CF1DEFB}"/>
          </ac:spMkLst>
        </pc:spChg>
        <pc:spChg chg="mod">
          <ac:chgData name="Jason Phua" userId="98e152ca-6b21-4474-bb29-e4e3255a2959" providerId="ADAL" clId="{A27E7B32-8E36-4951-946A-42B04201F181}" dt="2021-08-22T11:07:29.156" v="433" actId="20577"/>
          <ac:spMkLst>
            <pc:docMk/>
            <pc:sldMk cId="133842302" sldId="287"/>
            <ac:spMk id="21" creationId="{02ED5618-21C1-4397-820F-F6E8B400CF88}"/>
          </ac:spMkLst>
        </pc:spChg>
        <pc:spChg chg="add mod">
          <ac:chgData name="Jason Phua" userId="98e152ca-6b21-4474-bb29-e4e3255a2959" providerId="ADAL" clId="{A27E7B32-8E36-4951-946A-42B04201F181}" dt="2021-08-22T11:03:56.507" v="283" actId="1076"/>
          <ac:spMkLst>
            <pc:docMk/>
            <pc:sldMk cId="133842302" sldId="287"/>
            <ac:spMk id="22" creationId="{B01017E5-56D7-489D-81B3-157349801BE1}"/>
          </ac:spMkLst>
        </pc:spChg>
        <pc:spChg chg="add mod">
          <ac:chgData name="Jason Phua" userId="98e152ca-6b21-4474-bb29-e4e3255a2959" providerId="ADAL" clId="{A27E7B32-8E36-4951-946A-42B04201F181}" dt="2021-08-22T11:05:55.389" v="383" actId="20577"/>
          <ac:spMkLst>
            <pc:docMk/>
            <pc:sldMk cId="133842302" sldId="287"/>
            <ac:spMk id="24" creationId="{96B5CB82-4D8A-4E82-BA53-5E6D1A2BCFB8}"/>
          </ac:spMkLst>
        </pc:spChg>
        <pc:picChg chg="del">
          <ac:chgData name="Jason Phua" userId="98e152ca-6b21-4474-bb29-e4e3255a2959" providerId="ADAL" clId="{A27E7B32-8E36-4951-946A-42B04201F181}" dt="2021-08-22T10:59:29.476" v="230" actId="478"/>
          <ac:picMkLst>
            <pc:docMk/>
            <pc:sldMk cId="133842302" sldId="287"/>
            <ac:picMk id="8" creationId="{50E419D0-9A5C-489B-99CE-5C0005668114}"/>
          </ac:picMkLst>
        </pc:picChg>
        <pc:picChg chg="del">
          <ac:chgData name="Jason Phua" userId="98e152ca-6b21-4474-bb29-e4e3255a2959" providerId="ADAL" clId="{A27E7B32-8E36-4951-946A-42B04201F181}" dt="2021-08-22T10:59:29.476" v="230" actId="478"/>
          <ac:picMkLst>
            <pc:docMk/>
            <pc:sldMk cId="133842302" sldId="287"/>
            <ac:picMk id="10" creationId="{CC7AA6CF-381C-4452-B369-724D13A47A9D}"/>
          </ac:picMkLst>
        </pc:picChg>
        <pc:picChg chg="add mod">
          <ac:chgData name="Jason Phua" userId="98e152ca-6b21-4474-bb29-e4e3255a2959" providerId="ADAL" clId="{A27E7B32-8E36-4951-946A-42B04201F181}" dt="2021-08-22T11:03:56.507" v="283" actId="1076"/>
          <ac:picMkLst>
            <pc:docMk/>
            <pc:sldMk cId="133842302" sldId="287"/>
            <ac:picMk id="14" creationId="{8DAA84DA-98F5-43FC-9275-FCDBF0FF06C5}"/>
          </ac:picMkLst>
        </pc:picChg>
        <pc:picChg chg="del">
          <ac:chgData name="Jason Phua" userId="98e152ca-6b21-4474-bb29-e4e3255a2959" providerId="ADAL" clId="{A27E7B32-8E36-4951-946A-42B04201F181}" dt="2021-08-22T10:59:29.476" v="230" actId="478"/>
          <ac:picMkLst>
            <pc:docMk/>
            <pc:sldMk cId="133842302" sldId="287"/>
            <ac:picMk id="16" creationId="{40452898-409D-4159-9608-7AD0175D02B9}"/>
          </ac:picMkLst>
        </pc:picChg>
        <pc:picChg chg="add mod">
          <ac:chgData name="Jason Phua" userId="98e152ca-6b21-4474-bb29-e4e3255a2959" providerId="ADAL" clId="{A27E7B32-8E36-4951-946A-42B04201F181}" dt="2021-08-22T11:03:56.507" v="283" actId="1076"/>
          <ac:picMkLst>
            <pc:docMk/>
            <pc:sldMk cId="133842302" sldId="287"/>
            <ac:picMk id="20" creationId="{68FF3BA6-0FDB-4AD9-A060-E54641EB5D65}"/>
          </ac:picMkLst>
        </pc:picChg>
        <pc:picChg chg="add mod">
          <ac:chgData name="Jason Phua" userId="98e152ca-6b21-4474-bb29-e4e3255a2959" providerId="ADAL" clId="{A27E7B32-8E36-4951-946A-42B04201F181}" dt="2021-08-22T11:03:56.507" v="283" actId="1076"/>
          <ac:picMkLst>
            <pc:docMk/>
            <pc:sldMk cId="133842302" sldId="287"/>
            <ac:picMk id="23" creationId="{14CA9364-9006-4AAD-849D-DF091198336A}"/>
          </ac:picMkLst>
        </pc:picChg>
        <pc:picChg chg="add mod">
          <ac:chgData name="Jason Phua" userId="98e152ca-6b21-4474-bb29-e4e3255a2959" providerId="ADAL" clId="{A27E7B32-8E36-4951-946A-42B04201F181}" dt="2021-08-22T11:03:56.507" v="283" actId="1076"/>
          <ac:picMkLst>
            <pc:docMk/>
            <pc:sldMk cId="133842302" sldId="287"/>
            <ac:picMk id="25" creationId="{8F57E970-4FB6-4A49-B995-0CABBBE3024E}"/>
          </ac:picMkLst>
        </pc:picChg>
        <pc:picChg chg="add mod">
          <ac:chgData name="Jason Phua" userId="98e152ca-6b21-4474-bb29-e4e3255a2959" providerId="ADAL" clId="{A27E7B32-8E36-4951-946A-42B04201F181}" dt="2021-08-22T11:03:56.507" v="283" actId="1076"/>
          <ac:picMkLst>
            <pc:docMk/>
            <pc:sldMk cId="133842302" sldId="287"/>
            <ac:picMk id="26" creationId="{7BC59083-5BF9-4D20-8424-01E3AB14A80A}"/>
          </ac:picMkLst>
        </pc:picChg>
      </pc:sldChg>
      <pc:sldChg chg="addSp delSp modSp add del mod">
        <pc:chgData name="Jason Phua" userId="98e152ca-6b21-4474-bb29-e4e3255a2959" providerId="ADAL" clId="{A27E7B32-8E36-4951-946A-42B04201F181}" dt="2021-08-22T11:15:07.192" v="566" actId="47"/>
        <pc:sldMkLst>
          <pc:docMk/>
          <pc:sldMk cId="3879529875" sldId="288"/>
        </pc:sldMkLst>
        <pc:spChg chg="mod">
          <ac:chgData name="Jason Phua" userId="98e152ca-6b21-4474-bb29-e4e3255a2959" providerId="ADAL" clId="{A27E7B32-8E36-4951-946A-42B04201F181}" dt="2021-08-22T11:08:10.753" v="439" actId="14100"/>
          <ac:spMkLst>
            <pc:docMk/>
            <pc:sldMk cId="3879529875" sldId="288"/>
            <ac:spMk id="4" creationId="{212C2E89-C3CE-45BD-A5A4-486F9BDB37DC}"/>
          </ac:spMkLst>
        </pc:spChg>
        <pc:spChg chg="del">
          <ac:chgData name="Jason Phua" userId="98e152ca-6b21-4474-bb29-e4e3255a2959" providerId="ADAL" clId="{A27E7B32-8E36-4951-946A-42B04201F181}" dt="2021-08-22T11:08:04.571" v="437" actId="478"/>
          <ac:spMkLst>
            <pc:docMk/>
            <pc:sldMk cId="3879529875" sldId="288"/>
            <ac:spMk id="12" creationId="{FD6C7CE9-63FE-44AD-A758-6A5A9C0562DA}"/>
          </ac:spMkLst>
        </pc:spChg>
        <pc:spChg chg="del">
          <ac:chgData name="Jason Phua" userId="98e152ca-6b21-4474-bb29-e4e3255a2959" providerId="ADAL" clId="{A27E7B32-8E36-4951-946A-42B04201F181}" dt="2021-08-22T11:08:04.571" v="437" actId="478"/>
          <ac:spMkLst>
            <pc:docMk/>
            <pc:sldMk cId="3879529875" sldId="288"/>
            <ac:spMk id="13" creationId="{FB95301B-C818-428B-906A-6C57B6F29B95}"/>
          </ac:spMkLst>
        </pc:spChg>
        <pc:spChg chg="del">
          <ac:chgData name="Jason Phua" userId="98e152ca-6b21-4474-bb29-e4e3255a2959" providerId="ADAL" clId="{A27E7B32-8E36-4951-946A-42B04201F181}" dt="2021-08-22T11:08:04.571" v="437" actId="478"/>
          <ac:spMkLst>
            <pc:docMk/>
            <pc:sldMk cId="3879529875" sldId="288"/>
            <ac:spMk id="20" creationId="{C10CED56-0225-4A09-B8FD-22D2FC4DC8FC}"/>
          </ac:spMkLst>
        </pc:spChg>
        <pc:spChg chg="mod">
          <ac:chgData name="Jason Phua" userId="98e152ca-6b21-4474-bb29-e4e3255a2959" providerId="ADAL" clId="{A27E7B32-8E36-4951-946A-42B04201F181}" dt="2021-08-22T11:09:06.795" v="457" actId="6549"/>
          <ac:spMkLst>
            <pc:docMk/>
            <pc:sldMk cId="3879529875" sldId="288"/>
            <ac:spMk id="21" creationId="{02ED5618-21C1-4397-820F-F6E8B400CF88}"/>
          </ac:spMkLst>
        </pc:spChg>
        <pc:picChg chg="add del">
          <ac:chgData name="Jason Phua" userId="98e152ca-6b21-4474-bb29-e4e3255a2959" providerId="ADAL" clId="{A27E7B32-8E36-4951-946A-42B04201F181}" dt="2021-08-22T11:08:43.234" v="454" actId="478"/>
          <ac:picMkLst>
            <pc:docMk/>
            <pc:sldMk cId="3879529875" sldId="288"/>
            <ac:picMk id="3" creationId="{D4BDF0A7-14A2-40B2-8E17-A416FAFE7199}"/>
          </ac:picMkLst>
        </pc:picChg>
        <pc:picChg chg="del">
          <ac:chgData name="Jason Phua" userId="98e152ca-6b21-4474-bb29-e4e3255a2959" providerId="ADAL" clId="{A27E7B32-8E36-4951-946A-42B04201F181}" dt="2021-08-22T11:08:01.075" v="436" actId="478"/>
          <ac:picMkLst>
            <pc:docMk/>
            <pc:sldMk cId="3879529875" sldId="288"/>
            <ac:picMk id="5" creationId="{3FE34D4A-A8B1-478B-BCAE-1A7889A8F7DC}"/>
          </ac:picMkLst>
        </pc:picChg>
        <pc:picChg chg="del">
          <ac:chgData name="Jason Phua" userId="98e152ca-6b21-4474-bb29-e4e3255a2959" providerId="ADAL" clId="{A27E7B32-8E36-4951-946A-42B04201F181}" dt="2021-08-22T11:07:59.804" v="434" actId="478"/>
          <ac:picMkLst>
            <pc:docMk/>
            <pc:sldMk cId="3879529875" sldId="288"/>
            <ac:picMk id="6" creationId="{6CCF1217-25A1-48EF-91C3-D23708BB139E}"/>
          </ac:picMkLst>
        </pc:picChg>
        <pc:picChg chg="add mod">
          <ac:chgData name="Jason Phua" userId="98e152ca-6b21-4474-bb29-e4e3255a2959" providerId="ADAL" clId="{A27E7B32-8E36-4951-946A-42B04201F181}" dt="2021-08-22T11:08:46.036" v="455" actId="1076"/>
          <ac:picMkLst>
            <pc:docMk/>
            <pc:sldMk cId="3879529875" sldId="288"/>
            <ac:picMk id="7" creationId="{BEC97550-D777-4D31-80C3-0E2D0C3C3380}"/>
          </ac:picMkLst>
        </pc:picChg>
        <pc:picChg chg="del">
          <ac:chgData name="Jason Phua" userId="98e152ca-6b21-4474-bb29-e4e3255a2959" providerId="ADAL" clId="{A27E7B32-8E36-4951-946A-42B04201F181}" dt="2021-08-22T11:08:00.395" v="435" actId="478"/>
          <ac:picMkLst>
            <pc:docMk/>
            <pc:sldMk cId="3879529875" sldId="288"/>
            <ac:picMk id="8" creationId="{3D9E78E0-EBD3-446F-8C14-60E923BC4FB4}"/>
          </ac:picMkLst>
        </pc:picChg>
        <pc:picChg chg="del">
          <ac:chgData name="Jason Phua" userId="98e152ca-6b21-4474-bb29-e4e3255a2959" providerId="ADAL" clId="{A27E7B32-8E36-4951-946A-42B04201F181}" dt="2021-08-22T11:08:04.571" v="437" actId="478"/>
          <ac:picMkLst>
            <pc:docMk/>
            <pc:sldMk cId="3879529875" sldId="288"/>
            <ac:picMk id="16" creationId="{5D915814-C300-4D85-8ADC-38EC7548440C}"/>
          </ac:picMkLst>
        </pc:picChg>
        <pc:picChg chg="del">
          <ac:chgData name="Jason Phua" userId="98e152ca-6b21-4474-bb29-e4e3255a2959" providerId="ADAL" clId="{A27E7B32-8E36-4951-946A-42B04201F181}" dt="2021-08-22T11:08:04.571" v="437" actId="478"/>
          <ac:picMkLst>
            <pc:docMk/>
            <pc:sldMk cId="3879529875" sldId="288"/>
            <ac:picMk id="18" creationId="{DAFDB717-C2B7-4ACF-868C-43CD7CB0D7E6}"/>
          </ac:picMkLst>
        </pc:picChg>
        <pc:picChg chg="del">
          <ac:chgData name="Jason Phua" userId="98e152ca-6b21-4474-bb29-e4e3255a2959" providerId="ADAL" clId="{A27E7B32-8E36-4951-946A-42B04201F181}" dt="2021-08-22T11:08:04.571" v="437" actId="478"/>
          <ac:picMkLst>
            <pc:docMk/>
            <pc:sldMk cId="3879529875" sldId="288"/>
            <ac:picMk id="22" creationId="{EC438E12-1D3B-41EB-88FD-C2F965995970}"/>
          </ac:picMkLst>
        </pc:picChg>
      </pc:sldChg>
      <pc:sldChg chg="addSp modSp add del mod">
        <pc:chgData name="Jason Phua" userId="98e152ca-6b21-4474-bb29-e4e3255a2959" providerId="ADAL" clId="{A27E7B32-8E36-4951-946A-42B04201F181}" dt="2021-08-22T11:19:11.802" v="668" actId="47"/>
        <pc:sldMkLst>
          <pc:docMk/>
          <pc:sldMk cId="1885558822" sldId="289"/>
        </pc:sldMkLst>
        <pc:spChg chg="add mod">
          <ac:chgData name="Jason Phua" userId="98e152ca-6b21-4474-bb29-e4e3255a2959" providerId="ADAL" clId="{A27E7B32-8E36-4951-946A-42B04201F181}" dt="2021-08-22T11:10:53.256" v="460" actId="1076"/>
          <ac:spMkLst>
            <pc:docMk/>
            <pc:sldMk cId="1885558822" sldId="289"/>
            <ac:spMk id="13" creationId="{47DAF2F5-DE4D-4B2B-A9F5-5F745DB5920B}"/>
          </ac:spMkLst>
        </pc:spChg>
        <pc:spChg chg="add mod">
          <ac:chgData name="Jason Phua" userId="98e152ca-6b21-4474-bb29-e4e3255a2959" providerId="ADAL" clId="{A27E7B32-8E36-4951-946A-42B04201F181}" dt="2021-08-22T11:11:10.387" v="490" actId="1076"/>
          <ac:spMkLst>
            <pc:docMk/>
            <pc:sldMk cId="1885558822" sldId="289"/>
            <ac:spMk id="16" creationId="{6CF0DDE9-5DD9-4C87-8183-432A58D9E7EF}"/>
          </ac:spMkLst>
        </pc:spChg>
        <pc:spChg chg="add mod">
          <ac:chgData name="Jason Phua" userId="98e152ca-6b21-4474-bb29-e4e3255a2959" providerId="ADAL" clId="{A27E7B32-8E36-4951-946A-42B04201F181}" dt="2021-08-22T11:14:36.724" v="532" actId="20577"/>
          <ac:spMkLst>
            <pc:docMk/>
            <pc:sldMk cId="1885558822" sldId="289"/>
            <ac:spMk id="19" creationId="{BDA2F5FB-C063-4978-B0C1-0CA6A23B5A05}"/>
          </ac:spMkLst>
        </pc:spChg>
        <pc:spChg chg="mod">
          <ac:chgData name="Jason Phua" userId="98e152ca-6b21-4474-bb29-e4e3255a2959" providerId="ADAL" clId="{A27E7B32-8E36-4951-946A-42B04201F181}" dt="2021-08-22T11:14:54.712" v="565" actId="20577"/>
          <ac:spMkLst>
            <pc:docMk/>
            <pc:sldMk cId="1885558822" sldId="289"/>
            <ac:spMk id="21" creationId="{02ED5618-21C1-4397-820F-F6E8B400CF88}"/>
          </ac:spMkLst>
        </pc:spChg>
      </pc:sldChg>
      <pc:sldChg chg="addSp delSp modSp add mod modNotesTx">
        <pc:chgData name="Jason Phua" userId="98e152ca-6b21-4474-bb29-e4e3255a2959" providerId="ADAL" clId="{A27E7B32-8E36-4951-946A-42B04201F181}" dt="2021-08-22T11:31:08.474" v="862" actId="6549"/>
        <pc:sldMkLst>
          <pc:docMk/>
          <pc:sldMk cId="2607141010" sldId="290"/>
        </pc:sldMkLst>
        <pc:spChg chg="del">
          <ac:chgData name="Jason Phua" userId="98e152ca-6b21-4474-bb29-e4e3255a2959" providerId="ADAL" clId="{A27E7B32-8E36-4951-946A-42B04201F181}" dt="2021-08-22T11:15:46.729" v="575" actId="478"/>
          <ac:spMkLst>
            <pc:docMk/>
            <pc:sldMk cId="2607141010" sldId="290"/>
            <ac:spMk id="13" creationId="{47DAF2F5-DE4D-4B2B-A9F5-5F745DB5920B}"/>
          </ac:spMkLst>
        </pc:spChg>
        <pc:spChg chg="del">
          <ac:chgData name="Jason Phua" userId="98e152ca-6b21-4474-bb29-e4e3255a2959" providerId="ADAL" clId="{A27E7B32-8E36-4951-946A-42B04201F181}" dt="2021-08-22T11:15:46.729" v="575" actId="478"/>
          <ac:spMkLst>
            <pc:docMk/>
            <pc:sldMk cId="2607141010" sldId="290"/>
            <ac:spMk id="15" creationId="{4EC18D7F-ECB4-4A0B-B70B-558FD8F21029}"/>
          </ac:spMkLst>
        </pc:spChg>
        <pc:spChg chg="del">
          <ac:chgData name="Jason Phua" userId="98e152ca-6b21-4474-bb29-e4e3255a2959" providerId="ADAL" clId="{A27E7B32-8E36-4951-946A-42B04201F181}" dt="2021-08-22T11:15:46.729" v="575" actId="478"/>
          <ac:spMkLst>
            <pc:docMk/>
            <pc:sldMk cId="2607141010" sldId="290"/>
            <ac:spMk id="16" creationId="{6CF0DDE9-5DD9-4C87-8183-432A58D9E7EF}"/>
          </ac:spMkLst>
        </pc:spChg>
        <pc:spChg chg="del">
          <ac:chgData name="Jason Phua" userId="98e152ca-6b21-4474-bb29-e4e3255a2959" providerId="ADAL" clId="{A27E7B32-8E36-4951-946A-42B04201F181}" dt="2021-08-22T11:15:46.729" v="575" actId="478"/>
          <ac:spMkLst>
            <pc:docMk/>
            <pc:sldMk cId="2607141010" sldId="290"/>
            <ac:spMk id="18" creationId="{90450199-2A14-4066-89BF-A8EB22FBA388}"/>
          </ac:spMkLst>
        </pc:spChg>
        <pc:spChg chg="del">
          <ac:chgData name="Jason Phua" userId="98e152ca-6b21-4474-bb29-e4e3255a2959" providerId="ADAL" clId="{A27E7B32-8E36-4951-946A-42B04201F181}" dt="2021-08-22T11:15:46.729" v="575" actId="478"/>
          <ac:spMkLst>
            <pc:docMk/>
            <pc:sldMk cId="2607141010" sldId="290"/>
            <ac:spMk id="19" creationId="{BDA2F5FB-C063-4978-B0C1-0CA6A23B5A05}"/>
          </ac:spMkLst>
        </pc:spChg>
        <pc:spChg chg="mod">
          <ac:chgData name="Jason Phua" userId="98e152ca-6b21-4474-bb29-e4e3255a2959" providerId="ADAL" clId="{A27E7B32-8E36-4951-946A-42B04201F181}" dt="2021-08-22T11:24:52.386" v="779" actId="20577"/>
          <ac:spMkLst>
            <pc:docMk/>
            <pc:sldMk cId="2607141010" sldId="290"/>
            <ac:spMk id="21" creationId="{02ED5618-21C1-4397-820F-F6E8B400CF88}"/>
          </ac:spMkLst>
        </pc:spChg>
        <pc:spChg chg="del">
          <ac:chgData name="Jason Phua" userId="98e152ca-6b21-4474-bb29-e4e3255a2959" providerId="ADAL" clId="{A27E7B32-8E36-4951-946A-42B04201F181}" dt="2021-08-22T11:15:46.729" v="575" actId="478"/>
          <ac:spMkLst>
            <pc:docMk/>
            <pc:sldMk cId="2607141010" sldId="290"/>
            <ac:spMk id="22" creationId="{B01017E5-56D7-489D-81B3-157349801BE1}"/>
          </ac:spMkLst>
        </pc:spChg>
        <pc:spChg chg="del">
          <ac:chgData name="Jason Phua" userId="98e152ca-6b21-4474-bb29-e4e3255a2959" providerId="ADAL" clId="{A27E7B32-8E36-4951-946A-42B04201F181}" dt="2021-08-22T11:15:46.729" v="575" actId="478"/>
          <ac:spMkLst>
            <pc:docMk/>
            <pc:sldMk cId="2607141010" sldId="290"/>
            <ac:spMk id="24" creationId="{96B5CB82-4D8A-4E82-BA53-5E6D1A2BCFB8}"/>
          </ac:spMkLst>
        </pc:spChg>
        <pc:spChg chg="add del mod">
          <ac:chgData name="Jason Phua" userId="98e152ca-6b21-4474-bb29-e4e3255a2959" providerId="ADAL" clId="{A27E7B32-8E36-4951-946A-42B04201F181}" dt="2021-08-22T11:20:36.358" v="705"/>
          <ac:spMkLst>
            <pc:docMk/>
            <pc:sldMk cId="2607141010" sldId="290"/>
            <ac:spMk id="28" creationId="{8720949E-3E9F-48AB-BA87-A81E73B488C7}"/>
          </ac:spMkLst>
        </pc:spChg>
        <pc:spChg chg="add mod">
          <ac:chgData name="Jason Phua" userId="98e152ca-6b21-4474-bb29-e4e3255a2959" providerId="ADAL" clId="{A27E7B32-8E36-4951-946A-42B04201F181}" dt="2021-08-22T11:22:24.570" v="734" actId="1076"/>
          <ac:spMkLst>
            <pc:docMk/>
            <pc:sldMk cId="2607141010" sldId="290"/>
            <ac:spMk id="29" creationId="{1AEFE85C-E06C-4479-B906-EE65240EFA1F}"/>
          </ac:spMkLst>
        </pc:spChg>
        <pc:picChg chg="add mod">
          <ac:chgData name="Jason Phua" userId="98e152ca-6b21-4474-bb29-e4e3255a2959" providerId="ADAL" clId="{A27E7B32-8E36-4951-946A-42B04201F181}" dt="2021-08-22T11:15:50.786" v="576" actId="14100"/>
          <ac:picMkLst>
            <pc:docMk/>
            <pc:sldMk cId="2607141010" sldId="290"/>
            <ac:picMk id="3" creationId="{7BFC0435-5B28-47AA-9E33-B1FF07720A3E}"/>
          </ac:picMkLst>
        </pc:picChg>
        <pc:picChg chg="del">
          <ac:chgData name="Jason Phua" userId="98e152ca-6b21-4474-bb29-e4e3255a2959" providerId="ADAL" clId="{A27E7B32-8E36-4951-946A-42B04201F181}" dt="2021-08-22T11:15:46.729" v="575" actId="478"/>
          <ac:picMkLst>
            <pc:docMk/>
            <pc:sldMk cId="2607141010" sldId="290"/>
            <ac:picMk id="14" creationId="{8DAA84DA-98F5-43FC-9275-FCDBF0FF06C5}"/>
          </ac:picMkLst>
        </pc:picChg>
        <pc:picChg chg="del">
          <ac:chgData name="Jason Phua" userId="98e152ca-6b21-4474-bb29-e4e3255a2959" providerId="ADAL" clId="{A27E7B32-8E36-4951-946A-42B04201F181}" dt="2021-08-22T11:15:33.400" v="569" actId="478"/>
          <ac:picMkLst>
            <pc:docMk/>
            <pc:sldMk cId="2607141010" sldId="290"/>
            <ac:picMk id="17" creationId="{CCFE300B-E91C-449E-899B-0C88C39E885C}"/>
          </ac:picMkLst>
        </pc:picChg>
        <pc:picChg chg="del">
          <ac:chgData name="Jason Phua" userId="98e152ca-6b21-4474-bb29-e4e3255a2959" providerId="ADAL" clId="{A27E7B32-8E36-4951-946A-42B04201F181}" dt="2021-08-22T11:15:46.729" v="575" actId="478"/>
          <ac:picMkLst>
            <pc:docMk/>
            <pc:sldMk cId="2607141010" sldId="290"/>
            <ac:picMk id="20" creationId="{68FF3BA6-0FDB-4AD9-A060-E54641EB5D65}"/>
          </ac:picMkLst>
        </pc:picChg>
        <pc:picChg chg="del">
          <ac:chgData name="Jason Phua" userId="98e152ca-6b21-4474-bb29-e4e3255a2959" providerId="ADAL" clId="{A27E7B32-8E36-4951-946A-42B04201F181}" dt="2021-08-22T11:15:46.729" v="575" actId="478"/>
          <ac:picMkLst>
            <pc:docMk/>
            <pc:sldMk cId="2607141010" sldId="290"/>
            <ac:picMk id="23" creationId="{14CA9364-9006-4AAD-849D-DF091198336A}"/>
          </ac:picMkLst>
        </pc:picChg>
        <pc:picChg chg="del">
          <ac:chgData name="Jason Phua" userId="98e152ca-6b21-4474-bb29-e4e3255a2959" providerId="ADAL" clId="{A27E7B32-8E36-4951-946A-42B04201F181}" dt="2021-08-22T11:15:46.729" v="575" actId="478"/>
          <ac:picMkLst>
            <pc:docMk/>
            <pc:sldMk cId="2607141010" sldId="290"/>
            <ac:picMk id="25" creationId="{8F57E970-4FB6-4A49-B995-0CABBBE3024E}"/>
          </ac:picMkLst>
        </pc:picChg>
        <pc:picChg chg="del">
          <ac:chgData name="Jason Phua" userId="98e152ca-6b21-4474-bb29-e4e3255a2959" providerId="ADAL" clId="{A27E7B32-8E36-4951-946A-42B04201F181}" dt="2021-08-22T11:15:46.729" v="575" actId="478"/>
          <ac:picMkLst>
            <pc:docMk/>
            <pc:sldMk cId="2607141010" sldId="290"/>
            <ac:picMk id="26" creationId="{7BC59083-5BF9-4D20-8424-01E3AB14A80A}"/>
          </ac:picMkLst>
        </pc:picChg>
        <pc:picChg chg="add del mod">
          <ac:chgData name="Jason Phua" userId="98e152ca-6b21-4474-bb29-e4e3255a2959" providerId="ADAL" clId="{A27E7B32-8E36-4951-946A-42B04201F181}" dt="2021-08-22T11:16:03.259" v="578"/>
          <ac:picMkLst>
            <pc:docMk/>
            <pc:sldMk cId="2607141010" sldId="290"/>
            <ac:picMk id="27" creationId="{BD6253E7-7BAB-491A-99F9-CF097E93259C}"/>
          </ac:picMkLst>
        </pc:picChg>
      </pc:sldChg>
      <pc:sldChg chg="addSp delSp modSp add mod ord modNotesTx">
        <pc:chgData name="Jason Phua" userId="98e152ca-6b21-4474-bb29-e4e3255a2959" providerId="ADAL" clId="{A27E7B32-8E36-4951-946A-42B04201F181}" dt="2021-08-22T11:31:10.581" v="863" actId="6549"/>
        <pc:sldMkLst>
          <pc:docMk/>
          <pc:sldMk cId="3399052049" sldId="291"/>
        </pc:sldMkLst>
        <pc:spChg chg="add mod">
          <ac:chgData name="Jason Phua" userId="98e152ca-6b21-4474-bb29-e4e3255a2959" providerId="ADAL" clId="{A27E7B32-8E36-4951-946A-42B04201F181}" dt="2021-08-22T11:21:44.396" v="728" actId="1076"/>
          <ac:spMkLst>
            <pc:docMk/>
            <pc:sldMk cId="3399052049" sldId="291"/>
            <ac:spMk id="6" creationId="{9E0E54D7-04CE-473B-8C96-5510A48B02BD}"/>
          </ac:spMkLst>
        </pc:spChg>
        <pc:spChg chg="add del mod">
          <ac:chgData name="Jason Phua" userId="98e152ca-6b21-4474-bb29-e4e3255a2959" providerId="ADAL" clId="{A27E7B32-8E36-4951-946A-42B04201F181}" dt="2021-08-22T11:21:36.830" v="724" actId="478"/>
          <ac:spMkLst>
            <pc:docMk/>
            <pc:sldMk cId="3399052049" sldId="291"/>
            <ac:spMk id="7" creationId="{4475FEE8-C6A4-475C-A297-8875C25CA6F6}"/>
          </ac:spMkLst>
        </pc:spChg>
        <pc:spChg chg="add del mod">
          <ac:chgData name="Jason Phua" userId="98e152ca-6b21-4474-bb29-e4e3255a2959" providerId="ADAL" clId="{A27E7B32-8E36-4951-946A-42B04201F181}" dt="2021-08-22T11:21:26.362" v="721" actId="478"/>
          <ac:spMkLst>
            <pc:docMk/>
            <pc:sldMk cId="3399052049" sldId="291"/>
            <ac:spMk id="8" creationId="{9C584A29-0F88-42A6-B6CD-1013AEE9F48A}"/>
          </ac:spMkLst>
        </pc:spChg>
        <pc:spChg chg="add mod">
          <ac:chgData name="Jason Phua" userId="98e152ca-6b21-4474-bb29-e4e3255a2959" providerId="ADAL" clId="{A27E7B32-8E36-4951-946A-42B04201F181}" dt="2021-08-22T11:21:49.125" v="730" actId="1076"/>
          <ac:spMkLst>
            <pc:docMk/>
            <pc:sldMk cId="3399052049" sldId="291"/>
            <ac:spMk id="9" creationId="{707A7BCB-23DD-4AA8-B4AE-3BACFA73EF7F}"/>
          </ac:spMkLst>
        </pc:spChg>
        <pc:spChg chg="mod">
          <ac:chgData name="Jason Phua" userId="98e152ca-6b21-4474-bb29-e4e3255a2959" providerId="ADAL" clId="{A27E7B32-8E36-4951-946A-42B04201F181}" dt="2021-08-22T11:19:20.891" v="693" actId="20577"/>
          <ac:spMkLst>
            <pc:docMk/>
            <pc:sldMk cId="3399052049" sldId="291"/>
            <ac:spMk id="21" creationId="{02ED5618-21C1-4397-820F-F6E8B400CF88}"/>
          </ac:spMkLst>
        </pc:spChg>
        <pc:picChg chg="add del mod">
          <ac:chgData name="Jason Phua" userId="98e152ca-6b21-4474-bb29-e4e3255a2959" providerId="ADAL" clId="{A27E7B32-8E36-4951-946A-42B04201F181}" dt="2021-08-22T11:16:24.175" v="590" actId="478"/>
          <ac:picMkLst>
            <pc:docMk/>
            <pc:sldMk cId="3399052049" sldId="291"/>
            <ac:picMk id="3" creationId="{7BFC0435-5B28-47AA-9E33-B1FF07720A3E}"/>
          </ac:picMkLst>
        </pc:picChg>
        <pc:picChg chg="add mod">
          <ac:chgData name="Jason Phua" userId="98e152ca-6b21-4474-bb29-e4e3255a2959" providerId="ADAL" clId="{A27E7B32-8E36-4951-946A-42B04201F181}" dt="2021-08-22T11:21:40.021" v="726" actId="1076"/>
          <ac:picMkLst>
            <pc:docMk/>
            <pc:sldMk cId="3399052049" sldId="291"/>
            <ac:picMk id="4" creationId="{4AA8B139-241A-42F5-811F-BFFEADD58043}"/>
          </ac:picMkLst>
        </pc:picChg>
      </pc:sldChg>
      <pc:sldChg chg="addSp modSp add mod modNotesTx">
        <pc:chgData name="Jason Phua" userId="98e152ca-6b21-4474-bb29-e4e3255a2959" providerId="ADAL" clId="{A27E7B32-8E36-4951-946A-42B04201F181}" dt="2021-08-23T09:49:06.518" v="1417" actId="207"/>
        <pc:sldMkLst>
          <pc:docMk/>
          <pc:sldMk cId="2102813240" sldId="292"/>
        </pc:sldMkLst>
        <pc:spChg chg="add mod">
          <ac:chgData name="Jason Phua" userId="98e152ca-6b21-4474-bb29-e4e3255a2959" providerId="ADAL" clId="{A27E7B32-8E36-4951-946A-42B04201F181}" dt="2021-08-23T09:49:06.518" v="1417" actId="207"/>
          <ac:spMkLst>
            <pc:docMk/>
            <pc:sldMk cId="2102813240" sldId="292"/>
            <ac:spMk id="13" creationId="{FC85CF23-7D21-42BD-8DB0-31FBFCB8D716}"/>
          </ac:spMkLst>
        </pc:spChg>
        <pc:spChg chg="add mod">
          <ac:chgData name="Jason Phua" userId="98e152ca-6b21-4474-bb29-e4e3255a2959" providerId="ADAL" clId="{A27E7B32-8E36-4951-946A-42B04201F181}" dt="2021-08-22T11:17:45.152" v="604"/>
          <ac:spMkLst>
            <pc:docMk/>
            <pc:sldMk cId="2102813240" sldId="292"/>
            <ac:spMk id="16" creationId="{741F4893-26BD-4E7A-8263-8454F43019DD}"/>
          </ac:spMkLst>
        </pc:spChg>
        <pc:spChg chg="add mod">
          <ac:chgData name="Jason Phua" userId="98e152ca-6b21-4474-bb29-e4e3255a2959" providerId="ADAL" clId="{A27E7B32-8E36-4951-946A-42B04201F181}" dt="2021-08-22T11:17:55.356" v="605" actId="207"/>
          <ac:spMkLst>
            <pc:docMk/>
            <pc:sldMk cId="2102813240" sldId="292"/>
            <ac:spMk id="19" creationId="{B5E4D6BB-E3BF-44DB-8F1E-F99E41E07947}"/>
          </ac:spMkLst>
        </pc:spChg>
        <pc:spChg chg="mod">
          <ac:chgData name="Jason Phua" userId="98e152ca-6b21-4474-bb29-e4e3255a2959" providerId="ADAL" clId="{A27E7B32-8E36-4951-946A-42B04201F181}" dt="2021-08-22T11:19:01.704" v="667" actId="20577"/>
          <ac:spMkLst>
            <pc:docMk/>
            <pc:sldMk cId="2102813240" sldId="292"/>
            <ac:spMk id="21" creationId="{02ED5618-21C1-4397-820F-F6E8B400CF88}"/>
          </ac:spMkLst>
        </pc:spChg>
        <pc:picChg chg="add mod">
          <ac:chgData name="Jason Phua" userId="98e152ca-6b21-4474-bb29-e4e3255a2959" providerId="ADAL" clId="{A27E7B32-8E36-4951-946A-42B04201F181}" dt="2021-08-22T11:19:59.499" v="701" actId="1036"/>
          <ac:picMkLst>
            <pc:docMk/>
            <pc:sldMk cId="2102813240" sldId="292"/>
            <ac:picMk id="3" creationId="{78420404-3E77-4126-BCA6-6604EF4FCF32}"/>
          </ac:picMkLst>
        </pc:picChg>
      </pc:sldChg>
      <pc:sldChg chg="addSp delSp modSp add mod ord modNotesTx">
        <pc:chgData name="Jason Phua" userId="98e152ca-6b21-4474-bb29-e4e3255a2959" providerId="ADAL" clId="{A27E7B32-8E36-4951-946A-42B04201F181}" dt="2021-08-24T04:30:52.226" v="1450" actId="20577"/>
        <pc:sldMkLst>
          <pc:docMk/>
          <pc:sldMk cId="1489051277" sldId="293"/>
        </pc:sldMkLst>
        <pc:spChg chg="del">
          <ac:chgData name="Jason Phua" userId="98e152ca-6b21-4474-bb29-e4e3255a2959" providerId="ADAL" clId="{A27E7B32-8E36-4951-946A-42B04201F181}" dt="2021-08-23T09:50:50.667" v="1420" actId="478"/>
          <ac:spMkLst>
            <pc:docMk/>
            <pc:sldMk cId="1489051277" sldId="293"/>
            <ac:spMk id="13" creationId="{FC85CF23-7D21-42BD-8DB0-31FBFCB8D716}"/>
          </ac:spMkLst>
        </pc:spChg>
        <pc:spChg chg="mod">
          <ac:chgData name="Jason Phua" userId="98e152ca-6b21-4474-bb29-e4e3255a2959" providerId="ADAL" clId="{A27E7B32-8E36-4951-946A-42B04201F181}" dt="2021-08-22T11:29:37.705" v="842" actId="1076"/>
          <ac:spMkLst>
            <pc:docMk/>
            <pc:sldMk cId="1489051277" sldId="293"/>
            <ac:spMk id="16" creationId="{741F4893-26BD-4E7A-8263-8454F43019DD}"/>
          </ac:spMkLst>
        </pc:spChg>
        <pc:spChg chg="mod">
          <ac:chgData name="Jason Phua" userId="98e152ca-6b21-4474-bb29-e4e3255a2959" providerId="ADAL" clId="{A27E7B32-8E36-4951-946A-42B04201F181}" dt="2021-08-22T11:29:37.705" v="842" actId="1076"/>
          <ac:spMkLst>
            <pc:docMk/>
            <pc:sldMk cId="1489051277" sldId="293"/>
            <ac:spMk id="19" creationId="{B5E4D6BB-E3BF-44DB-8F1E-F99E41E07947}"/>
          </ac:spMkLst>
        </pc:spChg>
        <pc:spChg chg="mod">
          <ac:chgData name="Jason Phua" userId="98e152ca-6b21-4474-bb29-e4e3255a2959" providerId="ADAL" clId="{A27E7B32-8E36-4951-946A-42B04201F181}" dt="2021-08-24T04:30:52.226" v="1450" actId="20577"/>
          <ac:spMkLst>
            <pc:docMk/>
            <pc:sldMk cId="1489051277" sldId="293"/>
            <ac:spMk id="21" creationId="{02ED5618-21C1-4397-820F-F6E8B400CF88}"/>
          </ac:spMkLst>
        </pc:spChg>
        <pc:spChg chg="mod">
          <ac:chgData name="Jason Phua" userId="98e152ca-6b21-4474-bb29-e4e3255a2959" providerId="ADAL" clId="{A27E7B32-8E36-4951-946A-42B04201F181}" dt="2021-08-22T11:28:41.114" v="828" actId="20577"/>
          <ac:spMkLst>
            <pc:docMk/>
            <pc:sldMk cId="1489051277" sldId="293"/>
            <ac:spMk id="24" creationId="{96B5CB82-4D8A-4E82-BA53-5E6D1A2BCFB8}"/>
          </ac:spMkLst>
        </pc:spChg>
        <pc:spChg chg="add mod">
          <ac:chgData name="Jason Phua" userId="98e152ca-6b21-4474-bb29-e4e3255a2959" providerId="ADAL" clId="{A27E7B32-8E36-4951-946A-42B04201F181}" dt="2021-08-23T09:50:34.176" v="1419" actId="1076"/>
          <ac:spMkLst>
            <pc:docMk/>
            <pc:sldMk cId="1489051277" sldId="293"/>
            <ac:spMk id="28" creationId="{CA36FAA7-E32B-4C71-BE69-8CAC010356D6}"/>
          </ac:spMkLst>
        </pc:spChg>
        <pc:picChg chg="add del">
          <ac:chgData name="Jason Phua" userId="98e152ca-6b21-4474-bb29-e4e3255a2959" providerId="ADAL" clId="{A27E7B32-8E36-4951-946A-42B04201F181}" dt="2021-08-22T11:29:09.634" v="832" actId="478"/>
          <ac:picMkLst>
            <pc:docMk/>
            <pc:sldMk cId="1489051277" sldId="293"/>
            <ac:picMk id="3" creationId="{78420404-3E77-4126-BCA6-6604EF4FCF32}"/>
          </ac:picMkLst>
        </pc:picChg>
        <pc:picChg chg="add mod">
          <ac:chgData name="Jason Phua" userId="98e152ca-6b21-4474-bb29-e4e3255a2959" providerId="ADAL" clId="{A27E7B32-8E36-4951-946A-42B04201F181}" dt="2021-08-22T11:29:37.705" v="842" actId="1076"/>
          <ac:picMkLst>
            <pc:docMk/>
            <pc:sldMk cId="1489051277" sldId="293"/>
            <ac:picMk id="27" creationId="{F6754FF4-088C-400C-B404-29190CEDC0CA}"/>
          </ac:picMkLst>
        </pc:picChg>
      </pc:sldChg>
      <pc:sldChg chg="addSp delSp modSp add mod ord modNotesTx">
        <pc:chgData name="Jason Phua" userId="98e152ca-6b21-4474-bb29-e4e3255a2959" providerId="ADAL" clId="{A27E7B32-8E36-4951-946A-42B04201F181}" dt="2021-08-22T11:31:03.010" v="859" actId="6549"/>
        <pc:sldMkLst>
          <pc:docMk/>
          <pc:sldMk cId="3537148028" sldId="294"/>
        </pc:sldMkLst>
        <pc:spChg chg="mod">
          <ac:chgData name="Jason Phua" userId="98e152ca-6b21-4474-bb29-e4e3255a2959" providerId="ADAL" clId="{A27E7B32-8E36-4951-946A-42B04201F181}" dt="2021-08-22T11:30:41.356" v="858" actId="6549"/>
          <ac:spMkLst>
            <pc:docMk/>
            <pc:sldMk cId="3537148028" sldId="294"/>
            <ac:spMk id="21" creationId="{02ED5618-21C1-4397-820F-F6E8B400CF88}"/>
          </ac:spMkLst>
        </pc:spChg>
        <pc:spChg chg="del">
          <ac:chgData name="Jason Phua" userId="98e152ca-6b21-4474-bb29-e4e3255a2959" providerId="ADAL" clId="{A27E7B32-8E36-4951-946A-42B04201F181}" dt="2021-08-22T11:26:02.581" v="791" actId="478"/>
          <ac:spMkLst>
            <pc:docMk/>
            <pc:sldMk cId="3537148028" sldId="294"/>
            <ac:spMk id="29" creationId="{1AEFE85C-E06C-4479-B906-EE65240EFA1F}"/>
          </ac:spMkLst>
        </pc:spChg>
        <pc:picChg chg="del mod">
          <ac:chgData name="Jason Phua" userId="98e152ca-6b21-4474-bb29-e4e3255a2959" providerId="ADAL" clId="{A27E7B32-8E36-4951-946A-42B04201F181}" dt="2021-08-22T11:25:48.524" v="787" actId="478"/>
          <ac:picMkLst>
            <pc:docMk/>
            <pc:sldMk cId="3537148028" sldId="294"/>
            <ac:picMk id="3" creationId="{7BFC0435-5B28-47AA-9E33-B1FF07720A3E}"/>
          </ac:picMkLst>
        </pc:picChg>
        <pc:picChg chg="add mod ord">
          <ac:chgData name="Jason Phua" userId="98e152ca-6b21-4474-bb29-e4e3255a2959" providerId="ADAL" clId="{A27E7B32-8E36-4951-946A-42B04201F181}" dt="2021-08-22T11:26:00.897" v="790" actId="167"/>
          <ac:picMkLst>
            <pc:docMk/>
            <pc:sldMk cId="3537148028" sldId="294"/>
            <ac:picMk id="4" creationId="{563B43C6-3342-4D60-912A-B1D2978A216B}"/>
          </ac:picMkLst>
        </pc:picChg>
      </pc:sldChg>
      <pc:sldChg chg="addSp delSp modSp add mod ord modNotesTx">
        <pc:chgData name="Jason Phua" userId="98e152ca-6b21-4474-bb29-e4e3255a2959" providerId="ADAL" clId="{A27E7B32-8E36-4951-946A-42B04201F181}" dt="2021-08-22T11:31:04.537" v="860" actId="6549"/>
        <pc:sldMkLst>
          <pc:docMk/>
          <pc:sldMk cId="393998589" sldId="295"/>
        </pc:sldMkLst>
        <pc:spChg chg="add mod">
          <ac:chgData name="Jason Phua" userId="98e152ca-6b21-4474-bb29-e4e3255a2959" providerId="ADAL" clId="{A27E7B32-8E36-4951-946A-42B04201F181}" dt="2021-08-22T11:30:28.294" v="854" actId="688"/>
          <ac:spMkLst>
            <pc:docMk/>
            <pc:sldMk cId="393998589" sldId="295"/>
            <ac:spMk id="6" creationId="{49CDABB0-D79C-48F4-A084-7400FA3C162D}"/>
          </ac:spMkLst>
        </pc:spChg>
        <pc:spChg chg="add mod">
          <ac:chgData name="Jason Phua" userId="98e152ca-6b21-4474-bb29-e4e3255a2959" providerId="ADAL" clId="{A27E7B32-8E36-4951-946A-42B04201F181}" dt="2021-08-22T11:30:33.709" v="856" actId="1076"/>
          <ac:spMkLst>
            <pc:docMk/>
            <pc:sldMk cId="393998589" sldId="295"/>
            <ac:spMk id="7" creationId="{361DB0E6-0BBB-4A04-A8B5-28D88DFB66BC}"/>
          </ac:spMkLst>
        </pc:spChg>
        <pc:spChg chg="mod">
          <ac:chgData name="Jason Phua" userId="98e152ca-6b21-4474-bb29-e4e3255a2959" providerId="ADAL" clId="{A27E7B32-8E36-4951-946A-42B04201F181}" dt="2021-08-22T11:30:10.112" v="846" actId="20577"/>
          <ac:spMkLst>
            <pc:docMk/>
            <pc:sldMk cId="393998589" sldId="295"/>
            <ac:spMk id="21" creationId="{02ED5618-21C1-4397-820F-F6E8B400CF88}"/>
          </ac:spMkLst>
        </pc:spChg>
        <pc:picChg chg="add mod">
          <ac:chgData name="Jason Phua" userId="98e152ca-6b21-4474-bb29-e4e3255a2959" providerId="ADAL" clId="{A27E7B32-8E36-4951-946A-42B04201F181}" dt="2021-08-22T11:30:21.452" v="851" actId="1076"/>
          <ac:picMkLst>
            <pc:docMk/>
            <pc:sldMk cId="393998589" sldId="295"/>
            <ac:picMk id="3" creationId="{BA487CB6-FE86-49FF-A761-97015A076123}"/>
          </ac:picMkLst>
        </pc:picChg>
        <pc:picChg chg="del mod">
          <ac:chgData name="Jason Phua" userId="98e152ca-6b21-4474-bb29-e4e3255a2959" providerId="ADAL" clId="{A27E7B32-8E36-4951-946A-42B04201F181}" dt="2021-08-22T11:27:23.087" v="797" actId="478"/>
          <ac:picMkLst>
            <pc:docMk/>
            <pc:sldMk cId="393998589" sldId="295"/>
            <ac:picMk id="4" creationId="{563B43C6-3342-4D60-912A-B1D2978A216B}"/>
          </ac:picMkLst>
        </pc:picChg>
      </pc:sldChg>
      <pc:sldChg chg="modSp new mod">
        <pc:chgData name="Jason Phua" userId="98e152ca-6b21-4474-bb29-e4e3255a2959" providerId="ADAL" clId="{A27E7B32-8E36-4951-946A-42B04201F181}" dt="2021-08-22T11:45:48.821" v="1102" actId="14100"/>
        <pc:sldMkLst>
          <pc:docMk/>
          <pc:sldMk cId="733971245" sldId="296"/>
        </pc:sldMkLst>
        <pc:spChg chg="mod">
          <ac:chgData name="Jason Phua" userId="98e152ca-6b21-4474-bb29-e4e3255a2959" providerId="ADAL" clId="{A27E7B32-8E36-4951-946A-42B04201F181}" dt="2021-08-22T11:44:37.411" v="1073" actId="14100"/>
          <ac:spMkLst>
            <pc:docMk/>
            <pc:sldMk cId="733971245" sldId="296"/>
            <ac:spMk id="2" creationId="{2DC7EE4B-BE27-4C07-BD44-17495DFF1746}"/>
          </ac:spMkLst>
        </pc:spChg>
        <pc:spChg chg="mod">
          <ac:chgData name="Jason Phua" userId="98e152ca-6b21-4474-bb29-e4e3255a2959" providerId="ADAL" clId="{A27E7B32-8E36-4951-946A-42B04201F181}" dt="2021-08-22T11:45:48.821" v="1102" actId="14100"/>
          <ac:spMkLst>
            <pc:docMk/>
            <pc:sldMk cId="733971245" sldId="296"/>
            <ac:spMk id="3" creationId="{E42B07E9-577C-4129-8AFB-D47B4B02CF6E}"/>
          </ac:spMkLst>
        </pc:spChg>
      </pc:sldChg>
      <pc:sldChg chg="addSp delSp modSp new mod">
        <pc:chgData name="Jason Phua" userId="98e152ca-6b21-4474-bb29-e4e3255a2959" providerId="ADAL" clId="{A27E7B32-8E36-4951-946A-42B04201F181}" dt="2021-08-23T09:27:00.237" v="1386" actId="20577"/>
        <pc:sldMkLst>
          <pc:docMk/>
          <pc:sldMk cId="607947005" sldId="297"/>
        </pc:sldMkLst>
        <pc:spChg chg="del">
          <ac:chgData name="Jason Phua" userId="98e152ca-6b21-4474-bb29-e4e3255a2959" providerId="ADAL" clId="{A27E7B32-8E36-4951-946A-42B04201F181}" dt="2021-08-23T05:54:13.366" v="1108" actId="478"/>
          <ac:spMkLst>
            <pc:docMk/>
            <pc:sldMk cId="607947005" sldId="297"/>
            <ac:spMk id="2" creationId="{FC1F9E55-5D79-482C-84DA-6E9F433A963E}"/>
          </ac:spMkLst>
        </pc:spChg>
        <pc:spChg chg="del">
          <ac:chgData name="Jason Phua" userId="98e152ca-6b21-4474-bb29-e4e3255a2959" providerId="ADAL" clId="{A27E7B32-8E36-4951-946A-42B04201F181}" dt="2021-08-23T05:54:12.050" v="1107" actId="478"/>
          <ac:spMkLst>
            <pc:docMk/>
            <pc:sldMk cId="607947005" sldId="297"/>
            <ac:spMk id="3" creationId="{522673FA-F18B-439F-8405-983010D0E8D4}"/>
          </ac:spMkLst>
        </pc:spChg>
        <pc:spChg chg="add del mod">
          <ac:chgData name="Jason Phua" userId="98e152ca-6b21-4474-bb29-e4e3255a2959" providerId="ADAL" clId="{A27E7B32-8E36-4951-946A-42B04201F181}" dt="2021-08-23T06:02:04.850" v="1250" actId="478"/>
          <ac:spMkLst>
            <pc:docMk/>
            <pc:sldMk cId="607947005" sldId="297"/>
            <ac:spMk id="5" creationId="{3B9393BD-B2E7-45FF-93AF-7B7485DD5F27}"/>
          </ac:spMkLst>
        </pc:spChg>
        <pc:spChg chg="add mod">
          <ac:chgData name="Jason Phua" userId="98e152ca-6b21-4474-bb29-e4e3255a2959" providerId="ADAL" clId="{A27E7B32-8E36-4951-946A-42B04201F181}" dt="2021-08-23T09:23:23.705" v="1318" actId="20577"/>
          <ac:spMkLst>
            <pc:docMk/>
            <pc:sldMk cId="607947005" sldId="297"/>
            <ac:spMk id="6" creationId="{844A648C-CC81-4EDF-84F5-B18235E25008}"/>
          </ac:spMkLst>
        </pc:spChg>
        <pc:graphicFrameChg chg="add del">
          <ac:chgData name="Jason Phua" userId="98e152ca-6b21-4474-bb29-e4e3255a2959" providerId="ADAL" clId="{A27E7B32-8E36-4951-946A-42B04201F181}" dt="2021-08-23T06:00:19.375" v="1226" actId="3680"/>
          <ac:graphicFrameMkLst>
            <pc:docMk/>
            <pc:sldMk cId="607947005" sldId="297"/>
            <ac:graphicFrameMk id="7" creationId="{BCB2C5C1-AAEF-41AF-B0CF-45FE73258AD7}"/>
          </ac:graphicFrameMkLst>
        </pc:graphicFrameChg>
        <pc:graphicFrameChg chg="add mod modGraphic">
          <ac:chgData name="Jason Phua" userId="98e152ca-6b21-4474-bb29-e4e3255a2959" providerId="ADAL" clId="{A27E7B32-8E36-4951-946A-42B04201F181}" dt="2021-08-23T09:27:00.237" v="1386" actId="20577"/>
          <ac:graphicFrameMkLst>
            <pc:docMk/>
            <pc:sldMk cId="607947005" sldId="297"/>
            <ac:graphicFrameMk id="9" creationId="{1F564B72-8B5B-4684-9663-4C2F0209F82D}"/>
          </ac:graphicFrameMkLst>
        </pc:graphicFrameChg>
      </pc:sldChg>
    </pc:docChg>
  </pc:docChgLst>
  <pc:docChgLst>
    <pc:chgData name="Chuxiong Li" userId="S::c3318463@uon.edu.au::2c446999-4d37-428a-b40d-fe488713a12f" providerId="AD" clId="Web-{37C9E4E1-B827-4839-82C2-4EE2AB1D9F43}"/>
    <pc:docChg chg="modSld">
      <pc:chgData name="Chuxiong Li" userId="S::c3318463@uon.edu.au::2c446999-4d37-428a-b40d-fe488713a12f" providerId="AD" clId="Web-{37C9E4E1-B827-4839-82C2-4EE2AB1D9F43}" dt="2021-08-23T09:18:25.329" v="3"/>
      <pc:docMkLst>
        <pc:docMk/>
      </pc:docMkLst>
      <pc:sldChg chg="modSp">
        <pc:chgData name="Chuxiong Li" userId="S::c3318463@uon.edu.au::2c446999-4d37-428a-b40d-fe488713a12f" providerId="AD" clId="Web-{37C9E4E1-B827-4839-82C2-4EE2AB1D9F43}" dt="2021-08-23T09:18:25.329" v="3"/>
        <pc:sldMkLst>
          <pc:docMk/>
          <pc:sldMk cId="3543354060" sldId="265"/>
        </pc:sldMkLst>
        <pc:graphicFrameChg chg="mod modGraphic">
          <ac:chgData name="Chuxiong Li" userId="S::c3318463@uon.edu.au::2c446999-4d37-428a-b40d-fe488713a12f" providerId="AD" clId="Web-{37C9E4E1-B827-4839-82C2-4EE2AB1D9F43}" dt="2021-08-23T09:18:25.329" v="3"/>
          <ac:graphicFrameMkLst>
            <pc:docMk/>
            <pc:sldMk cId="3543354060" sldId="265"/>
            <ac:graphicFrameMk id="5" creationId="{6876224C-F44B-4D0D-9B32-3E1B380C9746}"/>
          </ac:graphicFrameMkLst>
        </pc:graphicFrameChg>
      </pc:sldChg>
    </pc:docChg>
  </pc:docChgLst>
  <pc:docChgLst>
    <pc:chgData name="Kan Zheng" userId="S::c3344867@uon.edu.au::1ed16607-d460-44ba-84d5-397bf581c689" providerId="AD" clId="Web-{3971128E-99B5-4D7D-A263-DCEE9DBCB311}"/>
    <pc:docChg chg="modSld">
      <pc:chgData name="Kan Zheng" userId="S::c3344867@uon.edu.au::1ed16607-d460-44ba-84d5-397bf581c689" providerId="AD" clId="Web-{3971128E-99B5-4D7D-A263-DCEE9DBCB311}" dt="2021-08-21T08:18:15.315" v="21"/>
      <pc:docMkLst>
        <pc:docMk/>
      </pc:docMkLst>
      <pc:sldChg chg="modSp">
        <pc:chgData name="Kan Zheng" userId="S::c3344867@uon.edu.au::1ed16607-d460-44ba-84d5-397bf581c689" providerId="AD" clId="Web-{3971128E-99B5-4D7D-A263-DCEE9DBCB311}" dt="2021-08-21T08:18:15.315" v="21"/>
        <pc:sldMkLst>
          <pc:docMk/>
          <pc:sldMk cId="3543354060" sldId="265"/>
        </pc:sldMkLst>
        <pc:graphicFrameChg chg="mod modGraphic">
          <ac:chgData name="Kan Zheng" userId="S::c3344867@uon.edu.au::1ed16607-d460-44ba-84d5-397bf581c689" providerId="AD" clId="Web-{3971128E-99B5-4D7D-A263-DCEE9DBCB311}" dt="2021-08-21T08:18:15.315" v="21"/>
          <ac:graphicFrameMkLst>
            <pc:docMk/>
            <pc:sldMk cId="3543354060" sldId="265"/>
            <ac:graphicFrameMk id="5" creationId="{6876224C-F44B-4D0D-9B32-3E1B380C9746}"/>
          </ac:graphicFrameMkLst>
        </pc:graphicFrameChg>
      </pc:sldChg>
    </pc:docChg>
  </pc:docChgLst>
  <pc:docChgLst>
    <pc:chgData name="Kurt McRae" userId="S::c3304405@uon.edu.au::fa39636d-f2cb-460b-9c58-6db16dee173b" providerId="AD" clId="Web-{98B1CF98-FA70-4694-A150-79317BC07EB5}"/>
    <pc:docChg chg="addSld modSld">
      <pc:chgData name="Kurt McRae" userId="S::c3304405@uon.edu.au::fa39636d-f2cb-460b-9c58-6db16dee173b" providerId="AD" clId="Web-{98B1CF98-FA70-4694-A150-79317BC07EB5}" dt="2021-08-21T05:18:42.326" v="10"/>
      <pc:docMkLst>
        <pc:docMk/>
      </pc:docMkLst>
      <pc:sldChg chg="modSp">
        <pc:chgData name="Kurt McRae" userId="S::c3304405@uon.edu.au::fa39636d-f2cb-460b-9c58-6db16dee173b" providerId="AD" clId="Web-{98B1CF98-FA70-4694-A150-79317BC07EB5}" dt="2021-08-21T05:18:08.262" v="9"/>
        <pc:sldMkLst>
          <pc:docMk/>
          <pc:sldMk cId="3543354060" sldId="265"/>
        </pc:sldMkLst>
        <pc:graphicFrameChg chg="mod modGraphic">
          <ac:chgData name="Kurt McRae" userId="S::c3304405@uon.edu.au::fa39636d-f2cb-460b-9c58-6db16dee173b" providerId="AD" clId="Web-{98B1CF98-FA70-4694-A150-79317BC07EB5}" dt="2021-08-21T05:18:08.262" v="9"/>
          <ac:graphicFrameMkLst>
            <pc:docMk/>
            <pc:sldMk cId="3543354060" sldId="265"/>
            <ac:graphicFrameMk id="5" creationId="{6876224C-F44B-4D0D-9B32-3E1B380C9746}"/>
          </ac:graphicFrameMkLst>
        </pc:graphicFrameChg>
      </pc:sldChg>
      <pc:sldChg chg="add replId">
        <pc:chgData name="Kurt McRae" userId="S::c3304405@uon.edu.au::fa39636d-f2cb-460b-9c58-6db16dee173b" providerId="AD" clId="Web-{98B1CF98-FA70-4694-A150-79317BC07EB5}" dt="2021-08-21T05:18:42.326" v="10"/>
        <pc:sldMkLst>
          <pc:docMk/>
          <pc:sldMk cId="2593244892"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A4F89-3144-4D44-952E-FD884932676D}" type="datetimeFigureOut">
              <a:rPr lang="en-AU" smtClean="0"/>
              <a:t>6/09/2021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C58B1-B8E4-410E-B636-E7471DCA750D}" type="slidenum">
              <a:rPr lang="en-AU" smtClean="0"/>
              <a:t>‹#›</a:t>
            </a:fld>
            <a:endParaRPr lang="en-AU"/>
          </a:p>
        </p:txBody>
      </p:sp>
    </p:spTree>
    <p:extLst>
      <p:ext uri="{BB962C8B-B14F-4D97-AF65-F5344CB8AC3E}">
        <p14:creationId xmlns:p14="http://schemas.microsoft.com/office/powerpoint/2010/main" val="82438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2</a:t>
            </a:fld>
            <a:endParaRPr lang="en-AU"/>
          </a:p>
        </p:txBody>
      </p:sp>
    </p:spTree>
    <p:extLst>
      <p:ext uri="{BB962C8B-B14F-4D97-AF65-F5344CB8AC3E}">
        <p14:creationId xmlns:p14="http://schemas.microsoft.com/office/powerpoint/2010/main" val="240428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17</a:t>
            </a:fld>
            <a:endParaRPr lang="en-AU"/>
          </a:p>
        </p:txBody>
      </p:sp>
    </p:spTree>
    <p:extLst>
      <p:ext uri="{BB962C8B-B14F-4D97-AF65-F5344CB8AC3E}">
        <p14:creationId xmlns:p14="http://schemas.microsoft.com/office/powerpoint/2010/main" val="46960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18</a:t>
            </a:fld>
            <a:endParaRPr lang="en-AU"/>
          </a:p>
        </p:txBody>
      </p:sp>
    </p:spTree>
    <p:extLst>
      <p:ext uri="{BB962C8B-B14F-4D97-AF65-F5344CB8AC3E}">
        <p14:creationId xmlns:p14="http://schemas.microsoft.com/office/powerpoint/2010/main" val="252874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19</a:t>
            </a:fld>
            <a:endParaRPr lang="en-AU"/>
          </a:p>
        </p:txBody>
      </p:sp>
    </p:spTree>
    <p:extLst>
      <p:ext uri="{BB962C8B-B14F-4D97-AF65-F5344CB8AC3E}">
        <p14:creationId xmlns:p14="http://schemas.microsoft.com/office/powerpoint/2010/main" val="197929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20</a:t>
            </a:fld>
            <a:endParaRPr lang="en-AU"/>
          </a:p>
        </p:txBody>
      </p:sp>
    </p:spTree>
    <p:extLst>
      <p:ext uri="{BB962C8B-B14F-4D97-AF65-F5344CB8AC3E}">
        <p14:creationId xmlns:p14="http://schemas.microsoft.com/office/powerpoint/2010/main" val="232362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21</a:t>
            </a:fld>
            <a:endParaRPr lang="en-AU"/>
          </a:p>
        </p:txBody>
      </p:sp>
    </p:spTree>
    <p:extLst>
      <p:ext uri="{BB962C8B-B14F-4D97-AF65-F5344CB8AC3E}">
        <p14:creationId xmlns:p14="http://schemas.microsoft.com/office/powerpoint/2010/main" val="46636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22</a:t>
            </a:fld>
            <a:endParaRPr lang="en-AU"/>
          </a:p>
        </p:txBody>
      </p:sp>
    </p:spTree>
    <p:extLst>
      <p:ext uri="{BB962C8B-B14F-4D97-AF65-F5344CB8AC3E}">
        <p14:creationId xmlns:p14="http://schemas.microsoft.com/office/powerpoint/2010/main" val="264605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3</a:t>
            </a:fld>
            <a:endParaRPr lang="en-AU"/>
          </a:p>
        </p:txBody>
      </p:sp>
    </p:spTree>
    <p:extLst>
      <p:ext uri="{BB962C8B-B14F-4D97-AF65-F5344CB8AC3E}">
        <p14:creationId xmlns:p14="http://schemas.microsoft.com/office/powerpoint/2010/main" val="148947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Main menu</a:t>
            </a:r>
          </a:p>
        </p:txBody>
      </p:sp>
      <p:sp>
        <p:nvSpPr>
          <p:cNvPr id="4" name="Slide Number Placeholder 3"/>
          <p:cNvSpPr>
            <a:spLocks noGrp="1"/>
          </p:cNvSpPr>
          <p:nvPr>
            <p:ph type="sldNum" sz="quarter" idx="5"/>
          </p:nvPr>
        </p:nvSpPr>
        <p:spPr/>
        <p:txBody>
          <a:bodyPr/>
          <a:lstStyle/>
          <a:p>
            <a:fld id="{1643328F-2BF2-4146-AE9C-707F982252FE}" type="slidenum">
              <a:rPr lang="en-AU" smtClean="0"/>
              <a:t>4</a:t>
            </a:fld>
            <a:endParaRPr lang="en-AU"/>
          </a:p>
        </p:txBody>
      </p:sp>
    </p:spTree>
    <p:extLst>
      <p:ext uri="{BB962C8B-B14F-4D97-AF65-F5344CB8AC3E}">
        <p14:creationId xmlns:p14="http://schemas.microsoft.com/office/powerpoint/2010/main" val="3696806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Main menu</a:t>
            </a:r>
          </a:p>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5</a:t>
            </a:fld>
            <a:endParaRPr lang="en-AU"/>
          </a:p>
        </p:txBody>
      </p:sp>
    </p:spTree>
    <p:extLst>
      <p:ext uri="{BB962C8B-B14F-4D97-AF65-F5344CB8AC3E}">
        <p14:creationId xmlns:p14="http://schemas.microsoft.com/office/powerpoint/2010/main" val="41420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Main menu</a:t>
            </a:r>
          </a:p>
          <a:p>
            <a:endParaRPr lang="en-AU" dirty="0"/>
          </a:p>
          <a:p>
            <a:r>
              <a:rPr lang="en-AU" dirty="0"/>
              <a:t>Art info – go to </a:t>
            </a:r>
            <a:r>
              <a:rPr lang="en-AU" b="1" dirty="0"/>
              <a:t>slide 10</a:t>
            </a:r>
          </a:p>
          <a:p>
            <a:r>
              <a:rPr lang="en-AU" dirty="0"/>
              <a:t>Navigate – got to </a:t>
            </a:r>
            <a:r>
              <a:rPr lang="en-AU" b="1" dirty="0"/>
              <a:t>slide 16</a:t>
            </a:r>
          </a:p>
          <a:p>
            <a:r>
              <a:rPr lang="en-AU" dirty="0"/>
              <a:t>Search – go to </a:t>
            </a:r>
            <a:r>
              <a:rPr lang="en-AU" b="1" dirty="0"/>
              <a:t>slide 7</a:t>
            </a:r>
          </a:p>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6</a:t>
            </a:fld>
            <a:endParaRPr lang="en-AU"/>
          </a:p>
        </p:txBody>
      </p:sp>
    </p:spTree>
    <p:extLst>
      <p:ext uri="{BB962C8B-B14F-4D97-AF65-F5344CB8AC3E}">
        <p14:creationId xmlns:p14="http://schemas.microsoft.com/office/powerpoint/2010/main" val="2610584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Perform voice search or type using virtual keyboard</a:t>
            </a:r>
          </a:p>
        </p:txBody>
      </p:sp>
      <p:sp>
        <p:nvSpPr>
          <p:cNvPr id="4" name="Slide Number Placeholder 3"/>
          <p:cNvSpPr>
            <a:spLocks noGrp="1"/>
          </p:cNvSpPr>
          <p:nvPr>
            <p:ph type="sldNum" sz="quarter" idx="5"/>
          </p:nvPr>
        </p:nvSpPr>
        <p:spPr/>
        <p:txBody>
          <a:bodyPr/>
          <a:lstStyle/>
          <a:p>
            <a:fld id="{B61C58B1-B8E4-410E-B636-E7471DCA750D}" type="slidenum">
              <a:rPr lang="en-AU" smtClean="0"/>
              <a:t>7</a:t>
            </a:fld>
            <a:endParaRPr lang="en-AU"/>
          </a:p>
        </p:txBody>
      </p:sp>
    </p:spTree>
    <p:extLst>
      <p:ext uri="{BB962C8B-B14F-4D97-AF65-F5344CB8AC3E}">
        <p14:creationId xmlns:p14="http://schemas.microsoft.com/office/powerpoint/2010/main" val="77288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Sea sticks go to </a:t>
            </a:r>
            <a:r>
              <a:rPr lang="en-AU" b="1" dirty="0"/>
              <a:t>slide 20</a:t>
            </a:r>
          </a:p>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8</a:t>
            </a:fld>
            <a:endParaRPr lang="en-AU"/>
          </a:p>
        </p:txBody>
      </p:sp>
    </p:spTree>
    <p:extLst>
      <p:ext uri="{BB962C8B-B14F-4D97-AF65-F5344CB8AC3E}">
        <p14:creationId xmlns:p14="http://schemas.microsoft.com/office/powerpoint/2010/main" val="231111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10</a:t>
            </a:fld>
            <a:endParaRPr lang="en-AU"/>
          </a:p>
        </p:txBody>
      </p:sp>
    </p:spTree>
    <p:extLst>
      <p:ext uri="{BB962C8B-B14F-4D97-AF65-F5344CB8AC3E}">
        <p14:creationId xmlns:p14="http://schemas.microsoft.com/office/powerpoint/2010/main" val="109570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61C58B1-B8E4-410E-B636-E7471DCA750D}" type="slidenum">
              <a:rPr lang="en-AU" smtClean="0"/>
              <a:t>16</a:t>
            </a:fld>
            <a:endParaRPr lang="en-AU"/>
          </a:p>
        </p:txBody>
      </p:sp>
    </p:spTree>
    <p:extLst>
      <p:ext uri="{BB962C8B-B14F-4D97-AF65-F5344CB8AC3E}">
        <p14:creationId xmlns:p14="http://schemas.microsoft.com/office/powerpoint/2010/main" val="207462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7CE-1C18-4DE2-A83B-BFEC13DE8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9E55279-59EE-4084-87CB-42B4F3A158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E12E26A-F3CC-49EC-A124-D26AE862A026}"/>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DF9E1D73-F942-4BAB-A844-19FB237AA1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344E70-46BC-40F9-966C-8F265E970044}"/>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3879562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1A41-AC7E-4ED6-9890-DB04DC408D3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F918941-8A12-4148-9811-08B71AF3BA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8B88D9-8159-428C-831A-C387EA39A2D6}"/>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B04E7D55-A066-485C-A6F4-01211718395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CE7BFA0-8AA2-46E4-B2E6-AF49B4E36BAC}"/>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244198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65DF-5E2C-414F-A030-9E838E13C6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53133FF-DB36-4D54-B59A-3A0D8DD6D2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3CD52D-8FA7-4971-86BA-E80F56EA2BAF}"/>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C5EFBE9F-8FB6-4470-A7E1-29E9614650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501DC0-2761-4B1C-9950-B2EFE6F5B305}"/>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1714061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3898A-8291-4CED-99C6-89BB1A36357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E00D8C5-82FF-494C-A18B-94E70B7C8E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07167E7-5222-440A-AB18-50AC89A5C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9A51317-2439-45D7-9876-3C3891489CA2}"/>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6" name="Footer Placeholder 5">
            <a:extLst>
              <a:ext uri="{FF2B5EF4-FFF2-40B4-BE49-F238E27FC236}">
                <a16:creationId xmlns:a16="http://schemas.microsoft.com/office/drawing/2014/main" id="{38D9C9F3-2115-4A71-BD65-533DD74FB8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A368AF2-7D00-46BB-9466-6287FC5CE669}"/>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1377983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0211-7B5A-4436-9317-4FD98529482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3E222A4-6685-4041-9957-26147A055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1C554-0E2C-4EC5-BBBC-6513D4E210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7A2BC01-73E6-43E7-B6A5-A2E8E59C3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03754-9A60-4F85-8471-3F17DE82B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5A45640-A626-4665-9478-270790FB4D02}"/>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8" name="Footer Placeholder 7">
            <a:extLst>
              <a:ext uri="{FF2B5EF4-FFF2-40B4-BE49-F238E27FC236}">
                <a16:creationId xmlns:a16="http://schemas.microsoft.com/office/drawing/2014/main" id="{1FF7FF56-3FAA-4D1B-8EEF-32A170D868E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10BB20D-980D-4556-BF9C-C3FC6168099E}"/>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119651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72BD-41D0-4839-9E70-C95BB4CA19B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FF9E00D-FB1D-4810-A1EE-E6AC87B8C9D8}"/>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4" name="Footer Placeholder 3">
            <a:extLst>
              <a:ext uri="{FF2B5EF4-FFF2-40B4-BE49-F238E27FC236}">
                <a16:creationId xmlns:a16="http://schemas.microsoft.com/office/drawing/2014/main" id="{DA597208-4D10-4EC7-BDD9-CA8B6BDF529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2D68E0E-B766-4B11-B53E-D9E8A4D3334F}"/>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2958086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98E6D-2365-48BE-B02C-C7DBEA17631D}"/>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3" name="Footer Placeholder 2">
            <a:extLst>
              <a:ext uri="{FF2B5EF4-FFF2-40B4-BE49-F238E27FC236}">
                <a16:creationId xmlns:a16="http://schemas.microsoft.com/office/drawing/2014/main" id="{F9A97693-58C5-42C4-ABD6-A8AE3DB6B33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4548789-A0E4-4E06-B9B7-DE8450EDC384}"/>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39264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1388-191D-4D72-B342-AB69BBEAB0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7EB0E93-35A3-4EA8-A5B5-D98BBE82C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3B906B9-CB78-42E1-95A5-A507978F7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AC265-9A2F-4B21-AC48-5E4FDCFD24C4}"/>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6" name="Footer Placeholder 5">
            <a:extLst>
              <a:ext uri="{FF2B5EF4-FFF2-40B4-BE49-F238E27FC236}">
                <a16:creationId xmlns:a16="http://schemas.microsoft.com/office/drawing/2014/main" id="{E5ED0138-4D5D-4B88-AB05-B9BD3D02655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4E9C245-6A5F-4B6D-B7AB-3BBA288EE26F}"/>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185567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B1C3-C8C1-489D-A5ED-3F2B7E6D5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56F2E29-70E6-4CC5-8630-BB8B8B1E3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D4FD90D-E893-4C86-A096-9D183CB20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3392F-10A3-43BE-A5C4-EA6B7319AE60}"/>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6" name="Footer Placeholder 5">
            <a:extLst>
              <a:ext uri="{FF2B5EF4-FFF2-40B4-BE49-F238E27FC236}">
                <a16:creationId xmlns:a16="http://schemas.microsoft.com/office/drawing/2014/main" id="{49155574-44B3-48A7-BDAF-34BF9AE1F24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D589D77-8E82-4DB5-9C3B-767AB0B83370}"/>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3543019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73C1-E95B-4441-A99E-F76E61117C2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E8C78CD-6E9F-4128-B6B9-94DF777ABC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860812-C302-4C5B-A8F4-B1AA6CC3804A}"/>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3C83E5B4-FECC-42AA-9F05-02A3878DFC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221D83-4226-405F-9143-21C83FDDE1CF}"/>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3856420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4F0BE-16CB-406C-98F4-01F5C90B3D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8F12EC5-5A61-44AA-9E4D-FC02983782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B46635A-86A9-4BD3-99F7-6B924B00946C}"/>
              </a:ext>
            </a:extLst>
          </p:cNvPr>
          <p:cNvSpPr>
            <a:spLocks noGrp="1"/>
          </p:cNvSpPr>
          <p:nvPr>
            <p:ph type="dt" sz="half" idx="10"/>
          </p:nvPr>
        </p:nvSpPr>
        <p:spPr/>
        <p:txBody>
          <a:body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7EA9CDC6-AFDE-4196-ACDA-122EEC67C0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D5C6108-99FE-48FD-9185-51AA79E26E98}"/>
              </a:ext>
            </a:extLst>
          </p:cNvPr>
          <p:cNvSpPr>
            <a:spLocks noGrp="1"/>
          </p:cNvSpPr>
          <p:nvPr>
            <p:ph type="sldNum" sz="quarter" idx="12"/>
          </p:nvPr>
        </p:nvSpPr>
        <p:spPr/>
        <p:txBody>
          <a:bodyPr/>
          <a:lstStyle/>
          <a:p>
            <a:fld id="{8F442C8F-0B34-443B-85A8-ACAB4CB6E317}" type="slidenum">
              <a:rPr lang="en-AU" smtClean="0"/>
              <a:t>‹#›</a:t>
            </a:fld>
            <a:endParaRPr lang="en-AU"/>
          </a:p>
        </p:txBody>
      </p:sp>
    </p:spTree>
    <p:extLst>
      <p:ext uri="{BB962C8B-B14F-4D97-AF65-F5344CB8AC3E}">
        <p14:creationId xmlns:p14="http://schemas.microsoft.com/office/powerpoint/2010/main" val="221150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E60CD-CFC5-40E0-9F48-C1810F22D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BE6B63D-2CEF-48D7-A0F9-54F71B358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22191A1-EEF0-40EB-BE8C-E8D5D067B0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36E64-EEF9-46CC-AB06-B80A2607E11F}" type="datetimeFigureOut">
              <a:rPr lang="en-AU" smtClean="0"/>
              <a:t>6/09/2021</a:t>
            </a:fld>
            <a:endParaRPr lang="en-AU"/>
          </a:p>
        </p:txBody>
      </p:sp>
      <p:sp>
        <p:nvSpPr>
          <p:cNvPr id="5" name="Footer Placeholder 4">
            <a:extLst>
              <a:ext uri="{FF2B5EF4-FFF2-40B4-BE49-F238E27FC236}">
                <a16:creationId xmlns:a16="http://schemas.microsoft.com/office/drawing/2014/main" id="{6CECF576-5311-4883-82D9-E095C4A27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9525AA0-F975-4A2A-B552-D8898BD6B9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42C8F-0B34-443B-85A8-ACAB4CB6E317}" type="slidenum">
              <a:rPr lang="en-AU" smtClean="0"/>
              <a:t>‹#›</a:t>
            </a:fld>
            <a:endParaRPr lang="en-AU"/>
          </a:p>
        </p:txBody>
      </p:sp>
    </p:spTree>
    <p:extLst>
      <p:ext uri="{BB962C8B-B14F-4D97-AF65-F5344CB8AC3E}">
        <p14:creationId xmlns:p14="http://schemas.microsoft.com/office/powerpoint/2010/main" val="1311977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69192-F69B-429D-AE59-26F69324E699}"/>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2800"/>
              <a:t>SENG2260 Human Computer Interaction</a:t>
            </a:r>
            <a:br>
              <a:rPr lang="en-US" sz="2800"/>
            </a:br>
            <a:r>
              <a:rPr lang="en-US" sz="2800" i="1" spc="75">
                <a:effectLst/>
              </a:rPr>
              <a:t>Assignment 1 – Low Fidelity Prototype </a:t>
            </a:r>
            <a:endParaRPr lang="en-US" sz="2800"/>
          </a:p>
        </p:txBody>
      </p:sp>
      <p:sp>
        <p:nvSpPr>
          <p:cNvPr id="7" name="TextBox 6">
            <a:extLst>
              <a:ext uri="{FF2B5EF4-FFF2-40B4-BE49-F238E27FC236}">
                <a16:creationId xmlns:a16="http://schemas.microsoft.com/office/drawing/2014/main" id="{B1122E66-A356-4379-BAFB-D21B19FDCF1B}"/>
              </a:ext>
            </a:extLst>
          </p:cNvPr>
          <p:cNvSpPr txBox="1"/>
          <p:nvPr/>
        </p:nvSpPr>
        <p:spPr>
          <a:xfrm>
            <a:off x="6186619" y="547815"/>
            <a:ext cx="5178960" cy="1680519"/>
          </a:xfrm>
          <a:prstGeom prst="rect">
            <a:avLst/>
          </a:prstGeom>
        </p:spPr>
        <p:txBody>
          <a:bodyPr vert="horz" lIns="91440" tIns="45720" rIns="91440" bIns="45720" rtlCol="0" anchor="ctr">
            <a:normAutofit/>
          </a:bodyPr>
          <a:lstStyle/>
          <a:p>
            <a:pPr indent="-228600">
              <a:lnSpc>
                <a:spcPct val="90000"/>
              </a:lnSpc>
              <a:spcAft>
                <a:spcPts val="800"/>
              </a:spcAft>
              <a:buFont typeface="Arial" panose="020B0604020202020204" pitchFamily="34" charset="0"/>
              <a:buChar char="•"/>
            </a:pPr>
            <a:r>
              <a:rPr lang="en-US" sz="2000" i="1" spc="75" dirty="0">
                <a:effectLst/>
              </a:rPr>
              <a:t>Team Resistance</a:t>
            </a:r>
            <a:r>
              <a:rPr lang="en-US" sz="2000" i="1" spc="75" dirty="0"/>
              <a:t> </a:t>
            </a:r>
            <a:endParaRPr lang="en-US" sz="2000" spc="75">
              <a:effectLst/>
              <a:cs typeface="Calibri" panose="020F0502020204030204"/>
            </a:endParaRPr>
          </a:p>
        </p:txBody>
      </p:sp>
      <p:pic>
        <p:nvPicPr>
          <p:cNvPr id="6" name="Picture 5" descr="Resistance (Star Wars) - Wikipedia">
            <a:extLst>
              <a:ext uri="{FF2B5EF4-FFF2-40B4-BE49-F238E27FC236}">
                <a16:creationId xmlns:a16="http://schemas.microsoft.com/office/drawing/2014/main" id="{C579E476-1EBF-40D5-BE42-5C8D46ADAB8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566217" y="2421924"/>
            <a:ext cx="3711146" cy="3711146"/>
          </a:xfrm>
          <a:prstGeom prst="rect">
            <a:avLst/>
          </a:prstGeom>
          <a:noFill/>
        </p:spPr>
      </p:pic>
      <p:graphicFrame>
        <p:nvGraphicFramePr>
          <p:cNvPr id="5" name="Table 4">
            <a:extLst>
              <a:ext uri="{FF2B5EF4-FFF2-40B4-BE49-F238E27FC236}">
                <a16:creationId xmlns:a16="http://schemas.microsoft.com/office/drawing/2014/main" id="{6876224C-F44B-4D0D-9B32-3E1B380C9746}"/>
              </a:ext>
            </a:extLst>
          </p:cNvPr>
          <p:cNvGraphicFramePr>
            <a:graphicFrameLocks noGrp="1"/>
          </p:cNvGraphicFramePr>
          <p:nvPr>
            <p:extLst>
              <p:ext uri="{D42A27DB-BD31-4B8C-83A1-F6EECF244321}">
                <p14:modId xmlns:p14="http://schemas.microsoft.com/office/powerpoint/2010/main" val="508886630"/>
              </p:ext>
            </p:extLst>
          </p:nvPr>
        </p:nvGraphicFramePr>
        <p:xfrm>
          <a:off x="6198394" y="2914855"/>
          <a:ext cx="5167186" cy="2725289"/>
        </p:xfrm>
        <a:graphic>
          <a:graphicData uri="http://schemas.openxmlformats.org/drawingml/2006/table">
            <a:tbl>
              <a:tblPr firstRow="1" firstCol="1" bandRow="1">
                <a:noFill/>
                <a:tableStyleId>{F5AB1C69-6EDB-4FF4-983F-18BD219EF322}</a:tableStyleId>
              </a:tblPr>
              <a:tblGrid>
                <a:gridCol w="1373732">
                  <a:extLst>
                    <a:ext uri="{9D8B030D-6E8A-4147-A177-3AD203B41FA5}">
                      <a16:colId xmlns:a16="http://schemas.microsoft.com/office/drawing/2014/main" val="2647508785"/>
                    </a:ext>
                  </a:extLst>
                </a:gridCol>
                <a:gridCol w="1475735">
                  <a:extLst>
                    <a:ext uri="{9D8B030D-6E8A-4147-A177-3AD203B41FA5}">
                      <a16:colId xmlns:a16="http://schemas.microsoft.com/office/drawing/2014/main" val="1869090180"/>
                    </a:ext>
                  </a:extLst>
                </a:gridCol>
                <a:gridCol w="2317719">
                  <a:extLst>
                    <a:ext uri="{9D8B030D-6E8A-4147-A177-3AD203B41FA5}">
                      <a16:colId xmlns:a16="http://schemas.microsoft.com/office/drawing/2014/main" val="631966379"/>
                    </a:ext>
                  </a:extLst>
                </a:gridCol>
              </a:tblGrid>
              <a:tr h="513722">
                <a:tc>
                  <a:txBody>
                    <a:bodyPr/>
                    <a:lstStyle/>
                    <a:p>
                      <a:pPr>
                        <a:lnSpc>
                          <a:spcPct val="107000"/>
                        </a:lnSpc>
                        <a:spcAft>
                          <a:spcPts val="0"/>
                        </a:spcAft>
                      </a:pPr>
                      <a:r>
                        <a:rPr lang="en-AU" sz="1900" b="1" cap="none" spc="0">
                          <a:solidFill>
                            <a:schemeClr val="tx1"/>
                          </a:solidFill>
                          <a:effectLst/>
                        </a:rPr>
                        <a:t>Name</a:t>
                      </a:r>
                      <a:endParaRPr lang="en-AU" sz="19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nchor="b">
                    <a:lnL w="12700" cmpd="sng">
                      <a:noFill/>
                    </a:lnL>
                    <a:lnR w="12700" cmpd="sng">
                      <a:noFill/>
                    </a:lnR>
                    <a:lnT w="9525" cap="flat" cmpd="sng" algn="ctr">
                      <a:noFill/>
                      <a:prstDash val="solid"/>
                    </a:lnT>
                    <a:lnB w="38100" cmpd="sng">
                      <a:noFill/>
                    </a:lnB>
                    <a:noFill/>
                  </a:tcPr>
                </a:tc>
                <a:tc>
                  <a:txBody>
                    <a:bodyPr/>
                    <a:lstStyle/>
                    <a:p>
                      <a:pPr>
                        <a:lnSpc>
                          <a:spcPct val="107000"/>
                        </a:lnSpc>
                        <a:spcAft>
                          <a:spcPts val="0"/>
                        </a:spcAft>
                      </a:pPr>
                      <a:r>
                        <a:rPr lang="en-AU" sz="1900" b="1" cap="none" spc="0">
                          <a:solidFill>
                            <a:schemeClr val="tx1"/>
                          </a:solidFill>
                          <a:effectLst/>
                        </a:rPr>
                        <a:t>Student ID</a:t>
                      </a:r>
                      <a:endParaRPr lang="en-AU" sz="19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nchor="b">
                    <a:lnL w="12700" cmpd="sng">
                      <a:noFill/>
                    </a:lnL>
                    <a:lnR w="12700" cmpd="sng">
                      <a:noFill/>
                    </a:lnR>
                    <a:lnT w="9525" cap="flat" cmpd="sng" algn="ctr">
                      <a:noFill/>
                      <a:prstDash val="solid"/>
                    </a:lnT>
                    <a:lnB w="38100" cmpd="sng">
                      <a:noFill/>
                    </a:lnB>
                    <a:noFill/>
                  </a:tcPr>
                </a:tc>
                <a:tc>
                  <a:txBody>
                    <a:bodyPr/>
                    <a:lstStyle/>
                    <a:p>
                      <a:pPr>
                        <a:lnSpc>
                          <a:spcPct val="107000"/>
                        </a:lnSpc>
                        <a:spcAft>
                          <a:spcPts val="0"/>
                        </a:spcAft>
                      </a:pPr>
                      <a:r>
                        <a:rPr lang="en-AU" sz="1900" b="1" cap="none" spc="0">
                          <a:solidFill>
                            <a:schemeClr val="tx1"/>
                          </a:solidFill>
                          <a:effectLst/>
                        </a:rPr>
                        <a:t>Email</a:t>
                      </a:r>
                      <a:endParaRPr lang="en-AU" sz="19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866847029"/>
                  </a:ext>
                </a:extLst>
              </a:tr>
              <a:tr h="442877">
                <a:tc>
                  <a:txBody>
                    <a:bodyPr/>
                    <a:lstStyle/>
                    <a:p>
                      <a:pPr>
                        <a:lnSpc>
                          <a:spcPct val="107000"/>
                        </a:lnSpc>
                        <a:spcAft>
                          <a:spcPts val="0"/>
                        </a:spcAft>
                      </a:pPr>
                      <a:r>
                        <a:rPr lang="en-AU" sz="1400" b="1" cap="none" spc="0">
                          <a:solidFill>
                            <a:schemeClr val="tx1"/>
                          </a:solidFill>
                          <a:effectLst/>
                        </a:rPr>
                        <a:t>Chuxiong Li</a:t>
                      </a:r>
                      <a:endParaRPr lang="en-AU"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nSpc>
                          <a:spcPct val="107000"/>
                        </a:lnSpc>
                        <a:spcAft>
                          <a:spcPts val="0"/>
                        </a:spcAft>
                      </a:pPr>
                      <a:r>
                        <a:rPr lang="en-AU" sz="1400" cap="none" spc="0">
                          <a:solidFill>
                            <a:schemeClr val="tx1"/>
                          </a:solidFill>
                          <a:effectLst/>
                          <a:latin typeface="Calibri"/>
                          <a:ea typeface="Calibri" panose="020F0502020204030204" pitchFamily="34" charset="0"/>
                          <a:cs typeface="Times New Roman"/>
                        </a:rPr>
                        <a:t>C3318463</a:t>
                      </a:r>
                      <a:endParaRPr lang="zh-CN" altLang="en-US"/>
                    </a:p>
                  </a:txBody>
                  <a:tcPr marL="74777" marR="80118" marT="21365" marB="160237">
                    <a:lnL w="12700" cmpd="sng">
                      <a:noFill/>
                      <a:prstDash val="solid"/>
                    </a:lnL>
                    <a:lnR w="12700" cmpd="sng">
                      <a:noFill/>
                      <a:prstDash val="solid"/>
                    </a:lnR>
                    <a:lnT w="38100" cmpd="sng">
                      <a:noFill/>
                    </a:lnT>
                    <a:lnB w="9525" cap="flat" cmpd="sng" algn="ctr">
                      <a:noFill/>
                      <a:prstDash val="solid"/>
                    </a:lnB>
                    <a:noFill/>
                  </a:tcPr>
                </a:tc>
                <a:tc>
                  <a:txBody>
                    <a:bodyPr/>
                    <a:lstStyle/>
                    <a:p>
                      <a:pPr>
                        <a:lnSpc>
                          <a:spcPct val="107000"/>
                        </a:lnSpc>
                        <a:spcAft>
                          <a:spcPts val="0"/>
                        </a:spcAft>
                      </a:pPr>
                      <a:r>
                        <a:rPr lang="en-AU" sz="1400" cap="none" spc="0">
                          <a:solidFill>
                            <a:schemeClr val="tx1"/>
                          </a:solidFill>
                          <a:effectLst/>
                        </a:rPr>
                        <a:t>chuxiong.li@uon.edu.au</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143973485"/>
                  </a:ext>
                </a:extLst>
              </a:tr>
              <a:tr h="442877">
                <a:tc>
                  <a:txBody>
                    <a:bodyPr/>
                    <a:lstStyle/>
                    <a:p>
                      <a:pPr>
                        <a:lnSpc>
                          <a:spcPct val="107000"/>
                        </a:lnSpc>
                        <a:spcAft>
                          <a:spcPts val="0"/>
                        </a:spcAft>
                      </a:pPr>
                      <a:r>
                        <a:rPr lang="en-AU" sz="1400" b="1" cap="none" spc="0">
                          <a:solidFill>
                            <a:schemeClr val="tx1"/>
                          </a:solidFill>
                          <a:effectLst/>
                        </a:rPr>
                        <a:t>Emma Wyllie</a:t>
                      </a:r>
                      <a:endParaRPr lang="en-AU"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AU" sz="1400" cap="none" spc="0">
                          <a:solidFill>
                            <a:schemeClr val="tx1"/>
                          </a:solidFill>
                          <a:effectLst/>
                          <a:latin typeface="Calibri"/>
                          <a:ea typeface="Calibri" panose="020F0502020204030204" pitchFamily="34" charset="0"/>
                          <a:cs typeface="Times New Roman"/>
                        </a:rPr>
                        <a:t>C3355522</a:t>
                      </a:r>
                      <a:endParaRPr lang="en-AU" sz="1400" cap="none" spc="0">
                        <a:solidFill>
                          <a:schemeClr val="tx1"/>
                        </a:solidFill>
                        <a:effectLst/>
                        <a:latin typeface="Calibri"/>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AU" sz="1400" cap="none" spc="0">
                          <a:solidFill>
                            <a:schemeClr val="tx1"/>
                          </a:solidFill>
                          <a:effectLst/>
                        </a:rPr>
                        <a:t>emma.wyllie@uon.edu.au</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59754953"/>
                  </a:ext>
                </a:extLst>
              </a:tr>
              <a:tr h="441468">
                <a:tc>
                  <a:txBody>
                    <a:bodyPr/>
                    <a:lstStyle/>
                    <a:p>
                      <a:pPr>
                        <a:lnSpc>
                          <a:spcPct val="107000"/>
                        </a:lnSpc>
                        <a:spcAft>
                          <a:spcPts val="0"/>
                        </a:spcAft>
                      </a:pPr>
                      <a:r>
                        <a:rPr lang="en-AU" sz="1400" b="1" cap="none" spc="0">
                          <a:solidFill>
                            <a:schemeClr val="tx1"/>
                          </a:solidFill>
                          <a:effectLst/>
                        </a:rPr>
                        <a:t>Kurt McRae</a:t>
                      </a:r>
                      <a:endParaRPr lang="en-AU"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Aft>
                          <a:spcPts val="0"/>
                        </a:spcAft>
                      </a:pPr>
                      <a:r>
                        <a:rPr lang="en-AU" sz="1400" cap="none" spc="0">
                          <a:solidFill>
                            <a:schemeClr val="tx1"/>
                          </a:solidFill>
                          <a:effectLst/>
                        </a:rPr>
                        <a:t>C3304405</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nSpc>
                          <a:spcPct val="107000"/>
                        </a:lnSpc>
                        <a:spcAft>
                          <a:spcPts val="0"/>
                        </a:spcAft>
                      </a:pPr>
                      <a:r>
                        <a:rPr lang="en-AU" sz="1400" cap="none" spc="0">
                          <a:solidFill>
                            <a:schemeClr val="tx1"/>
                          </a:solidFill>
                          <a:effectLst/>
                        </a:rPr>
                        <a:t>kurt.mcrae@uon.edu.au</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499664646"/>
                  </a:ext>
                </a:extLst>
              </a:tr>
              <a:tr h="442877">
                <a:tc>
                  <a:txBody>
                    <a:bodyPr/>
                    <a:lstStyle/>
                    <a:p>
                      <a:pPr>
                        <a:lnSpc>
                          <a:spcPct val="107000"/>
                        </a:lnSpc>
                        <a:spcAft>
                          <a:spcPts val="0"/>
                        </a:spcAft>
                      </a:pPr>
                      <a:r>
                        <a:rPr lang="en-AU" sz="1400" b="1" cap="none" spc="0">
                          <a:solidFill>
                            <a:schemeClr val="tx1"/>
                          </a:solidFill>
                          <a:effectLst/>
                        </a:rPr>
                        <a:t>Kan Zheng</a:t>
                      </a:r>
                      <a:endParaRPr lang="en-AU"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AU" sz="1400" cap="none" spc="0">
                          <a:solidFill>
                            <a:schemeClr val="tx1"/>
                          </a:solidFill>
                          <a:effectLst/>
                          <a:latin typeface="Calibri"/>
                          <a:ea typeface="Calibri" panose="020F0502020204030204" pitchFamily="34" charset="0"/>
                          <a:cs typeface="Times New Roman"/>
                        </a:rPr>
                        <a:t>C3344867</a:t>
                      </a:r>
                    </a:p>
                  </a:txBody>
                  <a:tcPr marL="74777" marR="80118" marT="21365" marB="16023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nSpc>
                          <a:spcPct val="107000"/>
                        </a:lnSpc>
                        <a:spcAft>
                          <a:spcPts val="0"/>
                        </a:spcAft>
                      </a:pPr>
                      <a:r>
                        <a:rPr lang="en-AU" sz="1400" cap="none" spc="0">
                          <a:solidFill>
                            <a:schemeClr val="tx1"/>
                          </a:solidFill>
                          <a:effectLst/>
                        </a:rPr>
                        <a:t>kan.zheng@uon.edu.au</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573987006"/>
                  </a:ext>
                </a:extLst>
              </a:tr>
              <a:tr h="441468">
                <a:tc>
                  <a:txBody>
                    <a:bodyPr/>
                    <a:lstStyle/>
                    <a:p>
                      <a:pPr>
                        <a:lnSpc>
                          <a:spcPct val="107000"/>
                        </a:lnSpc>
                        <a:spcAft>
                          <a:spcPts val="0"/>
                        </a:spcAft>
                      </a:pPr>
                      <a:r>
                        <a:rPr lang="en-AU" sz="1400" b="1" cap="none" spc="0">
                          <a:solidFill>
                            <a:schemeClr val="tx1"/>
                          </a:solidFill>
                          <a:effectLst/>
                        </a:rPr>
                        <a:t>Jason Phua</a:t>
                      </a:r>
                      <a:endParaRPr lang="en-AU" sz="14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AU" sz="1400" cap="none" spc="0">
                          <a:solidFill>
                            <a:schemeClr val="tx1"/>
                          </a:solidFill>
                          <a:effectLst/>
                        </a:rPr>
                        <a:t>C3059196</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12700" cmpd="sng">
                      <a:noFill/>
                      <a:prstDash val="solid"/>
                    </a:lnT>
                    <a:lnB w="12700" cmpd="sng">
                      <a:noFill/>
                      <a:prstDash val="solid"/>
                    </a:lnB>
                    <a:noFill/>
                  </a:tcPr>
                </a:tc>
                <a:tc>
                  <a:txBody>
                    <a:bodyPr/>
                    <a:lstStyle/>
                    <a:p>
                      <a:pPr>
                        <a:lnSpc>
                          <a:spcPct val="107000"/>
                        </a:lnSpc>
                        <a:spcAft>
                          <a:spcPts val="0"/>
                        </a:spcAft>
                      </a:pPr>
                      <a:r>
                        <a:rPr lang="en-AU" sz="1400" cap="none" spc="0">
                          <a:solidFill>
                            <a:schemeClr val="tx1"/>
                          </a:solidFill>
                          <a:effectLst/>
                        </a:rPr>
                        <a:t>jason.phua@uon.edu.au</a:t>
                      </a:r>
                      <a:endParaRPr lang="en-AU"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777" marR="80118" marT="21365" marB="1602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17835618"/>
                  </a:ext>
                </a:extLst>
              </a:tr>
            </a:tbl>
          </a:graphicData>
        </a:graphic>
      </p:graphicFrame>
    </p:spTree>
    <p:extLst>
      <p:ext uri="{BB962C8B-B14F-4D97-AF65-F5344CB8AC3E}">
        <p14:creationId xmlns:p14="http://schemas.microsoft.com/office/powerpoint/2010/main" val="3543354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140BA2C3-3046-4537-82CD-02822FF575F7}"/>
              </a:ext>
            </a:extLst>
          </p:cNvPr>
          <p:cNvPicPr>
            <a:picLocks noChangeAspect="1"/>
          </p:cNvPicPr>
          <p:nvPr/>
        </p:nvPicPr>
        <p:blipFill>
          <a:blip r:embed="rId3"/>
          <a:stretch>
            <a:fillRect/>
          </a:stretch>
        </p:blipFill>
        <p:spPr>
          <a:xfrm>
            <a:off x="1895960" y="-487"/>
            <a:ext cx="10292906" cy="6855903"/>
          </a:xfrm>
          <a:prstGeom prst="rect">
            <a:avLst/>
          </a:prstGeom>
        </p:spPr>
      </p:pic>
      <p:sp>
        <p:nvSpPr>
          <p:cNvPr id="3" name="TextBox 2">
            <a:extLst>
              <a:ext uri="{FF2B5EF4-FFF2-40B4-BE49-F238E27FC236}">
                <a16:creationId xmlns:a16="http://schemas.microsoft.com/office/drawing/2014/main" id="{FC35733C-D248-4549-AB55-3E0627B379A9}"/>
              </a:ext>
            </a:extLst>
          </p:cNvPr>
          <p:cNvSpPr txBox="1"/>
          <p:nvPr/>
        </p:nvSpPr>
        <p:spPr>
          <a:xfrm>
            <a:off x="20454" y="1717"/>
            <a:ext cx="13691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View information about artworks which are currently in view</a:t>
            </a:r>
          </a:p>
        </p:txBody>
      </p:sp>
      <p:sp>
        <p:nvSpPr>
          <p:cNvPr id="2" name="Rectangle 1">
            <a:extLst>
              <a:ext uri="{FF2B5EF4-FFF2-40B4-BE49-F238E27FC236}">
                <a16:creationId xmlns:a16="http://schemas.microsoft.com/office/drawing/2014/main" id="{0CB45BD4-D031-48DE-84C9-3F019EAED947}"/>
              </a:ext>
            </a:extLst>
          </p:cNvPr>
          <p:cNvSpPr/>
          <p:nvPr/>
        </p:nvSpPr>
        <p:spPr>
          <a:xfrm>
            <a:off x="3970816" y="5281159"/>
            <a:ext cx="5635630" cy="119234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F4B30402-9C9A-46AE-802C-710045F56C4C}"/>
              </a:ext>
            </a:extLst>
          </p:cNvPr>
          <p:cNvSpPr/>
          <p:nvPr/>
        </p:nvSpPr>
        <p:spPr>
          <a:xfrm>
            <a:off x="4351814" y="5668405"/>
            <a:ext cx="1588287" cy="511540"/>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a:cs typeface="Calibri"/>
              </a:rPr>
              <a:t>Close</a:t>
            </a:r>
          </a:p>
        </p:txBody>
      </p:sp>
      <p:sp>
        <p:nvSpPr>
          <p:cNvPr id="10" name="Rectangle 9">
            <a:extLst>
              <a:ext uri="{FF2B5EF4-FFF2-40B4-BE49-F238E27FC236}">
                <a16:creationId xmlns:a16="http://schemas.microsoft.com/office/drawing/2014/main" id="{0E508A52-881B-4079-BBD6-F3076C00B9A2}"/>
              </a:ext>
            </a:extLst>
          </p:cNvPr>
          <p:cNvSpPr/>
          <p:nvPr/>
        </p:nvSpPr>
        <p:spPr>
          <a:xfrm>
            <a:off x="7524732" y="5668404"/>
            <a:ext cx="1588287" cy="511540"/>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1200" dirty="0">
                <a:cs typeface="Calibri"/>
              </a:rPr>
              <a:t>Turn on artwork place cards</a:t>
            </a:r>
            <a:endParaRPr lang="en-AU" sz="1200" dirty="0"/>
          </a:p>
        </p:txBody>
      </p:sp>
    </p:spTree>
    <p:extLst>
      <p:ext uri="{BB962C8B-B14F-4D97-AF65-F5344CB8AC3E}">
        <p14:creationId xmlns:p14="http://schemas.microsoft.com/office/powerpoint/2010/main" val="53937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A313DFAB-2E23-440E-B26D-EC2469012B17}"/>
              </a:ext>
            </a:extLst>
          </p:cNvPr>
          <p:cNvPicPr>
            <a:picLocks noChangeAspect="1"/>
          </p:cNvPicPr>
          <p:nvPr/>
        </p:nvPicPr>
        <p:blipFill>
          <a:blip r:embed="rId2"/>
          <a:stretch>
            <a:fillRect/>
          </a:stretch>
        </p:blipFill>
        <p:spPr>
          <a:xfrm>
            <a:off x="1895960" y="-487"/>
            <a:ext cx="10292906" cy="6855903"/>
          </a:xfrm>
          <a:prstGeom prst="rect">
            <a:avLst/>
          </a:prstGeom>
        </p:spPr>
      </p:pic>
      <p:sp>
        <p:nvSpPr>
          <p:cNvPr id="3" name="TextBox 2">
            <a:extLst>
              <a:ext uri="{FF2B5EF4-FFF2-40B4-BE49-F238E27FC236}">
                <a16:creationId xmlns:a16="http://schemas.microsoft.com/office/drawing/2014/main" id="{FC35733C-D248-4549-AB55-3E0627B379A9}"/>
              </a:ext>
            </a:extLst>
          </p:cNvPr>
          <p:cNvSpPr txBox="1"/>
          <p:nvPr/>
        </p:nvSpPr>
        <p:spPr>
          <a:xfrm>
            <a:off x="20454" y="1717"/>
            <a:ext cx="136910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View information about artworks which are currently in view</a:t>
            </a:r>
          </a:p>
          <a:p>
            <a:endParaRPr lang="en-US" dirty="0">
              <a:cs typeface="Calibri"/>
            </a:endParaRPr>
          </a:p>
          <a:p>
            <a:r>
              <a:rPr lang="en-US" dirty="0">
                <a:cs typeface="Calibri"/>
              </a:rPr>
              <a:t>Select an artwork</a:t>
            </a:r>
          </a:p>
        </p:txBody>
      </p:sp>
      <p:sp>
        <p:nvSpPr>
          <p:cNvPr id="2" name="Rectangle 1">
            <a:extLst>
              <a:ext uri="{FF2B5EF4-FFF2-40B4-BE49-F238E27FC236}">
                <a16:creationId xmlns:a16="http://schemas.microsoft.com/office/drawing/2014/main" id="{C209CEBE-AE3B-4760-8909-648AC4B48255}"/>
              </a:ext>
            </a:extLst>
          </p:cNvPr>
          <p:cNvSpPr/>
          <p:nvPr/>
        </p:nvSpPr>
        <p:spPr>
          <a:xfrm>
            <a:off x="3692077" y="1661712"/>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7" name="Rectangle 6">
            <a:extLst>
              <a:ext uri="{FF2B5EF4-FFF2-40B4-BE49-F238E27FC236}">
                <a16:creationId xmlns:a16="http://schemas.microsoft.com/office/drawing/2014/main" id="{B06ED3D5-3EAE-4002-B0D5-72AB8EC7A56F}"/>
              </a:ext>
            </a:extLst>
          </p:cNvPr>
          <p:cNvSpPr/>
          <p:nvPr/>
        </p:nvSpPr>
        <p:spPr>
          <a:xfrm>
            <a:off x="2105723" y="1776043"/>
            <a:ext cx="865987" cy="48031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dirty="0">
                <a:cs typeface="Calibri"/>
              </a:rPr>
              <a:t>Title</a:t>
            </a:r>
            <a:endParaRPr lang="en-US" dirty="0"/>
          </a:p>
          <a:p>
            <a:r>
              <a:rPr lang="en-AU" sz="600" dirty="0">
                <a:cs typeface="Calibri"/>
              </a:rPr>
              <a:t>Artist</a:t>
            </a:r>
          </a:p>
          <a:p>
            <a:r>
              <a:rPr lang="en-AU" sz="600" dirty="0">
                <a:cs typeface="Calibri"/>
              </a:rPr>
              <a:t>Date</a:t>
            </a:r>
          </a:p>
          <a:p>
            <a:r>
              <a:rPr lang="en-AU" sz="600" dirty="0">
                <a:cs typeface="Calibri"/>
              </a:rPr>
              <a:t>Description</a:t>
            </a:r>
          </a:p>
          <a:p>
            <a:r>
              <a:rPr lang="en-AU" sz="600" dirty="0">
                <a:cs typeface="Calibri"/>
              </a:rPr>
              <a:t>Price</a:t>
            </a:r>
          </a:p>
        </p:txBody>
      </p:sp>
      <p:sp>
        <p:nvSpPr>
          <p:cNvPr id="8" name="Rectangle 7">
            <a:extLst>
              <a:ext uri="{FF2B5EF4-FFF2-40B4-BE49-F238E27FC236}">
                <a16:creationId xmlns:a16="http://schemas.microsoft.com/office/drawing/2014/main" id="{B895E575-391B-4472-B8EF-380F4238F0C7}"/>
              </a:ext>
            </a:extLst>
          </p:cNvPr>
          <p:cNvSpPr/>
          <p:nvPr/>
        </p:nvSpPr>
        <p:spPr>
          <a:xfrm>
            <a:off x="10233123" y="1716337"/>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9" name="Rectangle 8">
            <a:extLst>
              <a:ext uri="{FF2B5EF4-FFF2-40B4-BE49-F238E27FC236}">
                <a16:creationId xmlns:a16="http://schemas.microsoft.com/office/drawing/2014/main" id="{A051048B-0503-46AD-A4E8-90E937EAA0A0}"/>
              </a:ext>
            </a:extLst>
          </p:cNvPr>
          <p:cNvSpPr/>
          <p:nvPr/>
        </p:nvSpPr>
        <p:spPr>
          <a:xfrm>
            <a:off x="6688945" y="136455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dirty="0">
                <a:cs typeface="Calibri"/>
              </a:rPr>
              <a:t>Title</a:t>
            </a:r>
            <a:endParaRPr lang="en-US" dirty="0"/>
          </a:p>
          <a:p>
            <a:r>
              <a:rPr lang="en-AU" sz="600" dirty="0">
                <a:cs typeface="Calibri"/>
              </a:rPr>
              <a:t>Artist</a:t>
            </a:r>
          </a:p>
          <a:p>
            <a:r>
              <a:rPr lang="en-AU" sz="600" dirty="0">
                <a:cs typeface="Calibri"/>
              </a:rPr>
              <a:t>Date</a:t>
            </a:r>
          </a:p>
          <a:p>
            <a:r>
              <a:rPr lang="en-AU" sz="600" dirty="0">
                <a:cs typeface="Calibri"/>
              </a:rPr>
              <a:t>Description</a:t>
            </a:r>
          </a:p>
          <a:p>
            <a:r>
              <a:rPr lang="en-AU" sz="600" dirty="0">
                <a:cs typeface="Calibri"/>
              </a:rPr>
              <a:t>Price</a:t>
            </a:r>
          </a:p>
        </p:txBody>
      </p:sp>
      <p:sp>
        <p:nvSpPr>
          <p:cNvPr id="11" name="Rectangle 10">
            <a:extLst>
              <a:ext uri="{FF2B5EF4-FFF2-40B4-BE49-F238E27FC236}">
                <a16:creationId xmlns:a16="http://schemas.microsoft.com/office/drawing/2014/main" id="{E696C5E5-96BF-4D86-A97A-20393F56133E}"/>
              </a:ext>
            </a:extLst>
          </p:cNvPr>
          <p:cNvSpPr/>
          <p:nvPr/>
        </p:nvSpPr>
        <p:spPr>
          <a:xfrm>
            <a:off x="5421132" y="129902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7" name="Rectangle 16">
            <a:extLst>
              <a:ext uri="{FF2B5EF4-FFF2-40B4-BE49-F238E27FC236}">
                <a16:creationId xmlns:a16="http://schemas.microsoft.com/office/drawing/2014/main" id="{8BEDAFA9-39EE-4BCD-AF45-5088E5CA35F7}"/>
              </a:ext>
            </a:extLst>
          </p:cNvPr>
          <p:cNvSpPr/>
          <p:nvPr/>
        </p:nvSpPr>
        <p:spPr>
          <a:xfrm>
            <a:off x="7883605" y="1364555"/>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8" name="Rectangle 17">
            <a:extLst>
              <a:ext uri="{FF2B5EF4-FFF2-40B4-BE49-F238E27FC236}">
                <a16:creationId xmlns:a16="http://schemas.microsoft.com/office/drawing/2014/main" id="{DEEFB5E9-FA79-4F9C-89E1-AC224C513AA7}"/>
              </a:ext>
            </a:extLst>
          </p:cNvPr>
          <p:cNvSpPr/>
          <p:nvPr/>
        </p:nvSpPr>
        <p:spPr>
          <a:xfrm>
            <a:off x="9058894" y="1332267"/>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Tree>
    <p:extLst>
      <p:ext uri="{BB962C8B-B14F-4D97-AF65-F5344CB8AC3E}">
        <p14:creationId xmlns:p14="http://schemas.microsoft.com/office/powerpoint/2010/main" val="76464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A313DFAB-2E23-440E-B26D-EC2469012B17}"/>
              </a:ext>
            </a:extLst>
          </p:cNvPr>
          <p:cNvPicPr>
            <a:picLocks noChangeAspect="1"/>
          </p:cNvPicPr>
          <p:nvPr/>
        </p:nvPicPr>
        <p:blipFill>
          <a:blip r:embed="rId2"/>
          <a:stretch>
            <a:fillRect/>
          </a:stretch>
        </p:blipFill>
        <p:spPr>
          <a:xfrm>
            <a:off x="1895960" y="-487"/>
            <a:ext cx="10292906" cy="6855903"/>
          </a:xfrm>
          <a:prstGeom prst="rect">
            <a:avLst/>
          </a:prstGeom>
        </p:spPr>
      </p:pic>
      <p:sp>
        <p:nvSpPr>
          <p:cNvPr id="2" name="TextBox 1">
            <a:extLst>
              <a:ext uri="{FF2B5EF4-FFF2-40B4-BE49-F238E27FC236}">
                <a16:creationId xmlns:a16="http://schemas.microsoft.com/office/drawing/2014/main" id="{9194F5E2-06EF-4D62-A125-8D8712237BA2}"/>
              </a:ext>
            </a:extLst>
          </p:cNvPr>
          <p:cNvSpPr txBox="1"/>
          <p:nvPr/>
        </p:nvSpPr>
        <p:spPr>
          <a:xfrm>
            <a:off x="20454" y="1717"/>
            <a:ext cx="175281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View detailed information about an artwork</a:t>
            </a:r>
          </a:p>
          <a:p>
            <a:endParaRPr lang="en-US" dirty="0">
              <a:cs typeface="Calibri"/>
            </a:endParaRPr>
          </a:p>
          <a:p>
            <a:r>
              <a:rPr lang="en-US" dirty="0">
                <a:cs typeface="Calibri"/>
              </a:rPr>
              <a:t>Bring up main menu</a:t>
            </a:r>
          </a:p>
        </p:txBody>
      </p:sp>
      <p:sp>
        <p:nvSpPr>
          <p:cNvPr id="3" name="Rectangle 2">
            <a:extLst>
              <a:ext uri="{FF2B5EF4-FFF2-40B4-BE49-F238E27FC236}">
                <a16:creationId xmlns:a16="http://schemas.microsoft.com/office/drawing/2014/main" id="{3346166F-9A18-4B14-9F95-07097ECF4290}"/>
              </a:ext>
            </a:extLst>
          </p:cNvPr>
          <p:cNvSpPr/>
          <p:nvPr/>
        </p:nvSpPr>
        <p:spPr>
          <a:xfrm>
            <a:off x="4264370" y="1883388"/>
            <a:ext cx="5085992" cy="2941195"/>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cs typeface="Segoe UI"/>
              </a:rPr>
              <a:t>Artwork Title</a:t>
            </a:r>
          </a:p>
          <a:p>
            <a:r>
              <a:rPr lang="en-US" sz="1200">
                <a:cs typeface="Segoe UI"/>
              </a:rPr>
              <a:t>Artist</a:t>
            </a:r>
          </a:p>
          <a:p>
            <a:endParaRPr lang="en-US" sz="1200">
              <a:cs typeface="Segoe UI"/>
            </a:endParaRPr>
          </a:p>
          <a:p>
            <a:r>
              <a:rPr lang="en-US" sz="1050">
                <a:cs typeface="Segoe UI"/>
              </a:rPr>
              <a:t>This is a placeholder detailed description of a particular artwork. Information which can be found here could include things such as: an artist's comments on a piece, the context of a piece, the date and location of production, the artist's influences/style, etc.  </a:t>
            </a:r>
            <a:endParaRPr lang="en-US" sz="1200">
              <a:cs typeface="Segoe UI"/>
            </a:endParaRPr>
          </a:p>
        </p:txBody>
      </p:sp>
      <p:pic>
        <p:nvPicPr>
          <p:cNvPr id="6" name="Picture 5">
            <a:extLst>
              <a:ext uri="{FF2B5EF4-FFF2-40B4-BE49-F238E27FC236}">
                <a16:creationId xmlns:a16="http://schemas.microsoft.com/office/drawing/2014/main" id="{FF5409E8-4662-47DA-86B8-88583A62B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519" y="1759575"/>
            <a:ext cx="792611" cy="792611"/>
          </a:xfrm>
          <a:prstGeom prst="rect">
            <a:avLst/>
          </a:prstGeom>
        </p:spPr>
      </p:pic>
      <p:sp>
        <p:nvSpPr>
          <p:cNvPr id="10" name="TextBox 9">
            <a:extLst>
              <a:ext uri="{FF2B5EF4-FFF2-40B4-BE49-F238E27FC236}">
                <a16:creationId xmlns:a16="http://schemas.microsoft.com/office/drawing/2014/main" id="{C6C5D755-A5A5-4129-846F-EE7A2B2A8BA5}"/>
              </a:ext>
            </a:extLst>
          </p:cNvPr>
          <p:cNvSpPr txBox="1"/>
          <p:nvPr/>
        </p:nvSpPr>
        <p:spPr>
          <a:xfrm>
            <a:off x="4495190" y="2055852"/>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bg1"/>
                </a:solidFill>
                <a:cs typeface="Calibri"/>
              </a:rPr>
              <a:t>Back</a:t>
            </a:r>
          </a:p>
        </p:txBody>
      </p:sp>
      <p:sp>
        <p:nvSpPr>
          <p:cNvPr id="11" name="Rectangle 10">
            <a:extLst>
              <a:ext uri="{FF2B5EF4-FFF2-40B4-BE49-F238E27FC236}">
                <a16:creationId xmlns:a16="http://schemas.microsoft.com/office/drawing/2014/main" id="{C58708A5-795D-46FE-B76C-D14EF1553801}"/>
              </a:ext>
            </a:extLst>
          </p:cNvPr>
          <p:cNvSpPr/>
          <p:nvPr/>
        </p:nvSpPr>
        <p:spPr>
          <a:xfrm>
            <a:off x="8487657" y="2038370"/>
            <a:ext cx="720638" cy="75206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800">
                <a:cs typeface="Segoe UI"/>
              </a:rPr>
              <a:t>Placeholder image of Artist </a:t>
            </a:r>
            <a:r>
              <a:rPr lang="en-US" sz="1050">
                <a:cs typeface="Segoe UI"/>
              </a:rPr>
              <a:t> </a:t>
            </a:r>
            <a:endParaRPr lang="en-US" sz="1200">
              <a:cs typeface="Segoe UI"/>
            </a:endParaRPr>
          </a:p>
        </p:txBody>
      </p:sp>
    </p:spTree>
    <p:extLst>
      <p:ext uri="{BB962C8B-B14F-4D97-AF65-F5344CB8AC3E}">
        <p14:creationId xmlns:p14="http://schemas.microsoft.com/office/powerpoint/2010/main" val="322413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A313DFAB-2E23-440E-B26D-EC2469012B17}"/>
              </a:ext>
            </a:extLst>
          </p:cNvPr>
          <p:cNvPicPr>
            <a:picLocks noChangeAspect="1"/>
          </p:cNvPicPr>
          <p:nvPr/>
        </p:nvPicPr>
        <p:blipFill>
          <a:blip r:embed="rId2"/>
          <a:stretch>
            <a:fillRect/>
          </a:stretch>
        </p:blipFill>
        <p:spPr>
          <a:xfrm>
            <a:off x="1895960" y="-487"/>
            <a:ext cx="10292906" cy="6855903"/>
          </a:xfrm>
          <a:prstGeom prst="rect">
            <a:avLst/>
          </a:prstGeom>
        </p:spPr>
      </p:pic>
      <p:sp>
        <p:nvSpPr>
          <p:cNvPr id="2" name="Rectangle 1">
            <a:extLst>
              <a:ext uri="{FF2B5EF4-FFF2-40B4-BE49-F238E27FC236}">
                <a16:creationId xmlns:a16="http://schemas.microsoft.com/office/drawing/2014/main" id="{C209CEBE-AE3B-4760-8909-648AC4B48255}"/>
              </a:ext>
            </a:extLst>
          </p:cNvPr>
          <p:cNvSpPr/>
          <p:nvPr/>
        </p:nvSpPr>
        <p:spPr>
          <a:xfrm>
            <a:off x="3692077" y="1661712"/>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7" name="Rectangle 6">
            <a:extLst>
              <a:ext uri="{FF2B5EF4-FFF2-40B4-BE49-F238E27FC236}">
                <a16:creationId xmlns:a16="http://schemas.microsoft.com/office/drawing/2014/main" id="{B06ED3D5-3EAE-4002-B0D5-72AB8EC7A56F}"/>
              </a:ext>
            </a:extLst>
          </p:cNvPr>
          <p:cNvSpPr/>
          <p:nvPr/>
        </p:nvSpPr>
        <p:spPr>
          <a:xfrm>
            <a:off x="2105723" y="1776043"/>
            <a:ext cx="865987" cy="48031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8" name="Rectangle 7">
            <a:extLst>
              <a:ext uri="{FF2B5EF4-FFF2-40B4-BE49-F238E27FC236}">
                <a16:creationId xmlns:a16="http://schemas.microsoft.com/office/drawing/2014/main" id="{B895E575-391B-4472-B8EF-380F4238F0C7}"/>
              </a:ext>
            </a:extLst>
          </p:cNvPr>
          <p:cNvSpPr/>
          <p:nvPr/>
        </p:nvSpPr>
        <p:spPr>
          <a:xfrm>
            <a:off x="10233123" y="1716337"/>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9" name="Rectangle 8">
            <a:extLst>
              <a:ext uri="{FF2B5EF4-FFF2-40B4-BE49-F238E27FC236}">
                <a16:creationId xmlns:a16="http://schemas.microsoft.com/office/drawing/2014/main" id="{A051048B-0503-46AD-A4E8-90E937EAA0A0}"/>
              </a:ext>
            </a:extLst>
          </p:cNvPr>
          <p:cNvSpPr/>
          <p:nvPr/>
        </p:nvSpPr>
        <p:spPr>
          <a:xfrm>
            <a:off x="6688945" y="136455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1" name="Rectangle 10">
            <a:extLst>
              <a:ext uri="{FF2B5EF4-FFF2-40B4-BE49-F238E27FC236}">
                <a16:creationId xmlns:a16="http://schemas.microsoft.com/office/drawing/2014/main" id="{E696C5E5-96BF-4D86-A97A-20393F56133E}"/>
              </a:ext>
            </a:extLst>
          </p:cNvPr>
          <p:cNvSpPr/>
          <p:nvPr/>
        </p:nvSpPr>
        <p:spPr>
          <a:xfrm>
            <a:off x="5421132" y="129902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7" name="Rectangle 16">
            <a:extLst>
              <a:ext uri="{FF2B5EF4-FFF2-40B4-BE49-F238E27FC236}">
                <a16:creationId xmlns:a16="http://schemas.microsoft.com/office/drawing/2014/main" id="{8BEDAFA9-39EE-4BCD-AF45-5088E5CA35F7}"/>
              </a:ext>
            </a:extLst>
          </p:cNvPr>
          <p:cNvSpPr/>
          <p:nvPr/>
        </p:nvSpPr>
        <p:spPr>
          <a:xfrm>
            <a:off x="7883605" y="1364555"/>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8" name="Rectangle 17">
            <a:extLst>
              <a:ext uri="{FF2B5EF4-FFF2-40B4-BE49-F238E27FC236}">
                <a16:creationId xmlns:a16="http://schemas.microsoft.com/office/drawing/2014/main" id="{DEEFB5E9-FA79-4F9C-89E1-AC224C513AA7}"/>
              </a:ext>
            </a:extLst>
          </p:cNvPr>
          <p:cNvSpPr/>
          <p:nvPr/>
        </p:nvSpPr>
        <p:spPr>
          <a:xfrm>
            <a:off x="9058894" y="1332267"/>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36" name="TextBox 35">
            <a:extLst>
              <a:ext uri="{FF2B5EF4-FFF2-40B4-BE49-F238E27FC236}">
                <a16:creationId xmlns:a16="http://schemas.microsoft.com/office/drawing/2014/main" id="{A26E5793-1FEB-4418-BC35-8CB9EB06E298}"/>
              </a:ext>
            </a:extLst>
          </p:cNvPr>
          <p:cNvSpPr txBox="1"/>
          <p:nvPr/>
        </p:nvSpPr>
        <p:spPr>
          <a:xfrm>
            <a:off x="20454" y="1717"/>
            <a:ext cx="136910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Search for an artwork which is currently in view</a:t>
            </a:r>
          </a:p>
        </p:txBody>
      </p:sp>
      <p:sp>
        <p:nvSpPr>
          <p:cNvPr id="19" name="Rectangle 18">
            <a:extLst>
              <a:ext uri="{FF2B5EF4-FFF2-40B4-BE49-F238E27FC236}">
                <a16:creationId xmlns:a16="http://schemas.microsoft.com/office/drawing/2014/main" id="{AA55B815-1705-4466-8167-0C11A55E99CA}"/>
              </a:ext>
            </a:extLst>
          </p:cNvPr>
          <p:cNvSpPr/>
          <p:nvPr/>
        </p:nvSpPr>
        <p:spPr>
          <a:xfrm>
            <a:off x="5626463" y="3421361"/>
            <a:ext cx="2169795" cy="680886"/>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D44068B-5BE2-49F7-A93D-64D58E67A66D}"/>
              </a:ext>
            </a:extLst>
          </p:cNvPr>
          <p:cNvSpPr/>
          <p:nvPr/>
        </p:nvSpPr>
        <p:spPr>
          <a:xfrm>
            <a:off x="6517442" y="3490120"/>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A picture containing microscope&#10;&#10;Description automatically generated">
            <a:extLst>
              <a:ext uri="{FF2B5EF4-FFF2-40B4-BE49-F238E27FC236}">
                <a16:creationId xmlns:a16="http://schemas.microsoft.com/office/drawing/2014/main" id="{183B7E71-D129-40DA-94FC-DE99C275B58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111748" y="3516553"/>
            <a:ext cx="383910" cy="383910"/>
          </a:xfrm>
          <a:prstGeom prst="rect">
            <a:avLst/>
          </a:prstGeom>
          <a:solidFill>
            <a:schemeClr val="accent1"/>
          </a:solidFill>
        </p:spPr>
      </p:pic>
      <p:pic>
        <p:nvPicPr>
          <p:cNvPr id="22" name="Picture 21">
            <a:extLst>
              <a:ext uri="{FF2B5EF4-FFF2-40B4-BE49-F238E27FC236}">
                <a16:creationId xmlns:a16="http://schemas.microsoft.com/office/drawing/2014/main" id="{303FD209-A306-43FA-8BF6-6FEA6FC20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888" y="3505862"/>
            <a:ext cx="405293" cy="405293"/>
          </a:xfrm>
          <a:prstGeom prst="rect">
            <a:avLst/>
          </a:prstGeom>
        </p:spPr>
      </p:pic>
      <p:sp>
        <p:nvSpPr>
          <p:cNvPr id="23" name="Rectangle 22">
            <a:extLst>
              <a:ext uri="{FF2B5EF4-FFF2-40B4-BE49-F238E27FC236}">
                <a16:creationId xmlns:a16="http://schemas.microsoft.com/office/drawing/2014/main" id="{55AF18A4-3BDF-49C6-B7D8-3E166AF1AAB0}"/>
              </a:ext>
            </a:extLst>
          </p:cNvPr>
          <p:cNvSpPr/>
          <p:nvPr/>
        </p:nvSpPr>
        <p:spPr>
          <a:xfrm>
            <a:off x="5917836" y="3490120"/>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2EE65638-19FB-4BE1-A5D1-FD859883B4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9047" y="3529413"/>
            <a:ext cx="397485" cy="397485"/>
          </a:xfrm>
          <a:prstGeom prst="rect">
            <a:avLst/>
          </a:prstGeom>
        </p:spPr>
      </p:pic>
      <p:sp>
        <p:nvSpPr>
          <p:cNvPr id="27" name="TextBox 26">
            <a:extLst>
              <a:ext uri="{FF2B5EF4-FFF2-40B4-BE49-F238E27FC236}">
                <a16:creationId xmlns:a16="http://schemas.microsoft.com/office/drawing/2014/main" id="{D52983DA-81D6-41A9-9D9E-07B64A2EDFB4}"/>
              </a:ext>
            </a:extLst>
          </p:cNvPr>
          <p:cNvSpPr txBox="1"/>
          <p:nvPr/>
        </p:nvSpPr>
        <p:spPr>
          <a:xfrm>
            <a:off x="7083789" y="3902697"/>
            <a:ext cx="434789"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Search</a:t>
            </a:r>
          </a:p>
        </p:txBody>
      </p:sp>
      <p:sp>
        <p:nvSpPr>
          <p:cNvPr id="29" name="TextBox 28">
            <a:extLst>
              <a:ext uri="{FF2B5EF4-FFF2-40B4-BE49-F238E27FC236}">
                <a16:creationId xmlns:a16="http://schemas.microsoft.com/office/drawing/2014/main" id="{B2E7FFB3-294D-4389-8EDC-E226DE641A52}"/>
              </a:ext>
            </a:extLst>
          </p:cNvPr>
          <p:cNvSpPr txBox="1"/>
          <p:nvPr/>
        </p:nvSpPr>
        <p:spPr>
          <a:xfrm>
            <a:off x="6484272" y="3902696"/>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Navigate</a:t>
            </a:r>
          </a:p>
        </p:txBody>
      </p:sp>
      <p:sp>
        <p:nvSpPr>
          <p:cNvPr id="31" name="TextBox 30">
            <a:extLst>
              <a:ext uri="{FF2B5EF4-FFF2-40B4-BE49-F238E27FC236}">
                <a16:creationId xmlns:a16="http://schemas.microsoft.com/office/drawing/2014/main" id="{5E0E3A57-A861-4DCA-932A-965A81FDC8A4}"/>
              </a:ext>
            </a:extLst>
          </p:cNvPr>
          <p:cNvSpPr txBox="1"/>
          <p:nvPr/>
        </p:nvSpPr>
        <p:spPr>
          <a:xfrm>
            <a:off x="5884757" y="3902696"/>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bg1"/>
                </a:solidFill>
                <a:cs typeface="Calibri"/>
              </a:rPr>
              <a:t>Art info</a:t>
            </a:r>
          </a:p>
        </p:txBody>
      </p:sp>
    </p:spTree>
    <p:extLst>
      <p:ext uri="{BB962C8B-B14F-4D97-AF65-F5344CB8AC3E}">
        <p14:creationId xmlns:p14="http://schemas.microsoft.com/office/powerpoint/2010/main" val="672048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A313DFAB-2E23-440E-B26D-EC2469012B17}"/>
              </a:ext>
            </a:extLst>
          </p:cNvPr>
          <p:cNvPicPr>
            <a:picLocks noChangeAspect="1"/>
          </p:cNvPicPr>
          <p:nvPr/>
        </p:nvPicPr>
        <p:blipFill>
          <a:blip r:embed="rId2"/>
          <a:stretch>
            <a:fillRect/>
          </a:stretch>
        </p:blipFill>
        <p:spPr>
          <a:xfrm>
            <a:off x="1895960" y="-487"/>
            <a:ext cx="10292906" cy="6855903"/>
          </a:xfrm>
          <a:prstGeom prst="rect">
            <a:avLst/>
          </a:prstGeom>
        </p:spPr>
      </p:pic>
      <p:sp>
        <p:nvSpPr>
          <p:cNvPr id="2" name="Rectangle 1">
            <a:extLst>
              <a:ext uri="{FF2B5EF4-FFF2-40B4-BE49-F238E27FC236}">
                <a16:creationId xmlns:a16="http://schemas.microsoft.com/office/drawing/2014/main" id="{C209CEBE-AE3B-4760-8909-648AC4B48255}"/>
              </a:ext>
            </a:extLst>
          </p:cNvPr>
          <p:cNvSpPr/>
          <p:nvPr/>
        </p:nvSpPr>
        <p:spPr>
          <a:xfrm>
            <a:off x="3692077" y="1661712"/>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7" name="Rectangle 6">
            <a:extLst>
              <a:ext uri="{FF2B5EF4-FFF2-40B4-BE49-F238E27FC236}">
                <a16:creationId xmlns:a16="http://schemas.microsoft.com/office/drawing/2014/main" id="{B06ED3D5-3EAE-4002-B0D5-72AB8EC7A56F}"/>
              </a:ext>
            </a:extLst>
          </p:cNvPr>
          <p:cNvSpPr/>
          <p:nvPr/>
        </p:nvSpPr>
        <p:spPr>
          <a:xfrm>
            <a:off x="2105723" y="1776043"/>
            <a:ext cx="865987" cy="48031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8" name="Rectangle 7">
            <a:extLst>
              <a:ext uri="{FF2B5EF4-FFF2-40B4-BE49-F238E27FC236}">
                <a16:creationId xmlns:a16="http://schemas.microsoft.com/office/drawing/2014/main" id="{B895E575-391B-4472-B8EF-380F4238F0C7}"/>
              </a:ext>
            </a:extLst>
          </p:cNvPr>
          <p:cNvSpPr/>
          <p:nvPr/>
        </p:nvSpPr>
        <p:spPr>
          <a:xfrm>
            <a:off x="10233123" y="1716337"/>
            <a:ext cx="1482107" cy="53652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9" name="Rectangle 8">
            <a:extLst>
              <a:ext uri="{FF2B5EF4-FFF2-40B4-BE49-F238E27FC236}">
                <a16:creationId xmlns:a16="http://schemas.microsoft.com/office/drawing/2014/main" id="{A051048B-0503-46AD-A4E8-90E937EAA0A0}"/>
              </a:ext>
            </a:extLst>
          </p:cNvPr>
          <p:cNvSpPr/>
          <p:nvPr/>
        </p:nvSpPr>
        <p:spPr>
          <a:xfrm>
            <a:off x="6688945" y="136455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1" name="Rectangle 10">
            <a:extLst>
              <a:ext uri="{FF2B5EF4-FFF2-40B4-BE49-F238E27FC236}">
                <a16:creationId xmlns:a16="http://schemas.microsoft.com/office/drawing/2014/main" id="{E696C5E5-96BF-4D86-A97A-20393F56133E}"/>
              </a:ext>
            </a:extLst>
          </p:cNvPr>
          <p:cNvSpPr/>
          <p:nvPr/>
        </p:nvSpPr>
        <p:spPr>
          <a:xfrm>
            <a:off x="5421132" y="1299026"/>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7" name="Rectangle 16">
            <a:extLst>
              <a:ext uri="{FF2B5EF4-FFF2-40B4-BE49-F238E27FC236}">
                <a16:creationId xmlns:a16="http://schemas.microsoft.com/office/drawing/2014/main" id="{8BEDAFA9-39EE-4BCD-AF45-5088E5CA35F7}"/>
              </a:ext>
            </a:extLst>
          </p:cNvPr>
          <p:cNvSpPr/>
          <p:nvPr/>
        </p:nvSpPr>
        <p:spPr>
          <a:xfrm>
            <a:off x="7883605" y="1364555"/>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18" name="Rectangle 17">
            <a:extLst>
              <a:ext uri="{FF2B5EF4-FFF2-40B4-BE49-F238E27FC236}">
                <a16:creationId xmlns:a16="http://schemas.microsoft.com/office/drawing/2014/main" id="{DEEFB5E9-FA79-4F9C-89E1-AC224C513AA7}"/>
              </a:ext>
            </a:extLst>
          </p:cNvPr>
          <p:cNvSpPr/>
          <p:nvPr/>
        </p:nvSpPr>
        <p:spPr>
          <a:xfrm>
            <a:off x="9058894" y="1332267"/>
            <a:ext cx="813796" cy="567752"/>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a:cs typeface="Calibri"/>
              </a:rPr>
              <a:t>Title</a:t>
            </a:r>
            <a:endParaRPr lang="en-US"/>
          </a:p>
          <a:p>
            <a:r>
              <a:rPr lang="en-AU" sz="600">
                <a:cs typeface="Calibri"/>
              </a:rPr>
              <a:t>Artist</a:t>
            </a:r>
          </a:p>
          <a:p>
            <a:r>
              <a:rPr lang="en-AU" sz="600">
                <a:cs typeface="Calibri"/>
              </a:rPr>
              <a:t>Date</a:t>
            </a:r>
          </a:p>
          <a:p>
            <a:r>
              <a:rPr lang="en-AU" sz="600">
                <a:cs typeface="Calibri"/>
              </a:rPr>
              <a:t>Description</a:t>
            </a:r>
          </a:p>
          <a:p>
            <a:r>
              <a:rPr lang="en-AU" sz="600">
                <a:cs typeface="Calibri"/>
              </a:rPr>
              <a:t>Price</a:t>
            </a:r>
          </a:p>
        </p:txBody>
      </p:sp>
      <p:sp>
        <p:nvSpPr>
          <p:cNvPr id="24" name="Rectangle 23">
            <a:extLst>
              <a:ext uri="{FF2B5EF4-FFF2-40B4-BE49-F238E27FC236}">
                <a16:creationId xmlns:a16="http://schemas.microsoft.com/office/drawing/2014/main" id="{2BF0BA76-B937-4DA0-B4F4-05C1E12FB10E}"/>
              </a:ext>
            </a:extLst>
          </p:cNvPr>
          <p:cNvSpPr/>
          <p:nvPr/>
        </p:nvSpPr>
        <p:spPr>
          <a:xfrm>
            <a:off x="4562280" y="4203598"/>
            <a:ext cx="4793934" cy="57443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descr="Icon&#10;&#10;Description automatically generated">
            <a:extLst>
              <a:ext uri="{FF2B5EF4-FFF2-40B4-BE49-F238E27FC236}">
                <a16:creationId xmlns:a16="http://schemas.microsoft.com/office/drawing/2014/main" id="{4909CB80-E0CD-481D-9190-0565EA05E6B1}"/>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574803" y="4234078"/>
            <a:ext cx="487680" cy="487680"/>
          </a:xfrm>
          <a:prstGeom prst="rect">
            <a:avLst/>
          </a:prstGeom>
        </p:spPr>
      </p:pic>
      <p:sp>
        <p:nvSpPr>
          <p:cNvPr id="28" name="Rectangle: Rounded Corners 27">
            <a:extLst>
              <a:ext uri="{FF2B5EF4-FFF2-40B4-BE49-F238E27FC236}">
                <a16:creationId xmlns:a16="http://schemas.microsoft.com/office/drawing/2014/main" id="{B90603B7-EF37-4505-A1E9-BB1412F85E2E}"/>
              </a:ext>
            </a:extLst>
          </p:cNvPr>
          <p:cNvSpPr/>
          <p:nvPr/>
        </p:nvSpPr>
        <p:spPr>
          <a:xfrm>
            <a:off x="4644912" y="4296503"/>
            <a:ext cx="2929891" cy="38862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a:solidFill>
                  <a:schemeClr val="tx1"/>
                </a:solidFill>
                <a:cs typeface="Calibri"/>
              </a:rPr>
              <a:t>Sculpture</a:t>
            </a:r>
            <a:endParaRPr lang="en-US">
              <a:solidFill>
                <a:schemeClr val="tx1"/>
              </a:solidFill>
            </a:endParaRPr>
          </a:p>
        </p:txBody>
      </p:sp>
      <p:sp>
        <p:nvSpPr>
          <p:cNvPr id="30" name="Rectangle 29">
            <a:extLst>
              <a:ext uri="{FF2B5EF4-FFF2-40B4-BE49-F238E27FC236}">
                <a16:creationId xmlns:a16="http://schemas.microsoft.com/office/drawing/2014/main" id="{90E577E2-8A76-4E63-AF8C-BA81BCB79425}"/>
              </a:ext>
            </a:extLst>
          </p:cNvPr>
          <p:cNvSpPr/>
          <p:nvPr/>
        </p:nvSpPr>
        <p:spPr>
          <a:xfrm>
            <a:off x="4562280" y="4840453"/>
            <a:ext cx="4793933" cy="1123365"/>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C18C1E4A-CD0B-4686-A8BC-858210CE3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1775" y="4234078"/>
            <a:ext cx="487681" cy="487681"/>
          </a:xfrm>
          <a:prstGeom prst="rect">
            <a:avLst/>
          </a:prstGeom>
        </p:spPr>
      </p:pic>
      <p:pic>
        <p:nvPicPr>
          <p:cNvPr id="34" name="Picture 33">
            <a:extLst>
              <a:ext uri="{FF2B5EF4-FFF2-40B4-BE49-F238E27FC236}">
                <a16:creationId xmlns:a16="http://schemas.microsoft.com/office/drawing/2014/main" id="{0B8C0AD6-1A62-447E-B040-835AE4240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2808" y="4051819"/>
            <a:ext cx="873406" cy="873406"/>
          </a:xfrm>
          <a:prstGeom prst="rect">
            <a:avLst/>
          </a:prstGeom>
        </p:spPr>
      </p:pic>
      <p:sp>
        <p:nvSpPr>
          <p:cNvPr id="36" name="TextBox 35">
            <a:extLst>
              <a:ext uri="{FF2B5EF4-FFF2-40B4-BE49-F238E27FC236}">
                <a16:creationId xmlns:a16="http://schemas.microsoft.com/office/drawing/2014/main" id="{A26E5793-1FEB-4418-BC35-8CB9EB06E298}"/>
              </a:ext>
            </a:extLst>
          </p:cNvPr>
          <p:cNvSpPr txBox="1"/>
          <p:nvPr/>
        </p:nvSpPr>
        <p:spPr>
          <a:xfrm>
            <a:off x="20454" y="1717"/>
            <a:ext cx="13691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View artwork information based on search criteria</a:t>
            </a:r>
          </a:p>
        </p:txBody>
      </p:sp>
      <p:sp>
        <p:nvSpPr>
          <p:cNvPr id="3" name="TextBox 2">
            <a:extLst>
              <a:ext uri="{FF2B5EF4-FFF2-40B4-BE49-F238E27FC236}">
                <a16:creationId xmlns:a16="http://schemas.microsoft.com/office/drawing/2014/main" id="{BB9CE087-9286-4D6C-80FD-F8299CA7EF17}"/>
              </a:ext>
            </a:extLst>
          </p:cNvPr>
          <p:cNvSpPr txBox="1"/>
          <p:nvPr/>
        </p:nvSpPr>
        <p:spPr>
          <a:xfrm>
            <a:off x="6176219" y="5212524"/>
            <a:ext cx="1516380" cy="307777"/>
          </a:xfrm>
          <a:prstGeom prst="rect">
            <a:avLst/>
          </a:prstGeom>
          <a:noFill/>
        </p:spPr>
        <p:txBody>
          <a:bodyPr wrap="square" rtlCol="0">
            <a:spAutoFit/>
          </a:bodyPr>
          <a:lstStyle/>
          <a:p>
            <a:r>
              <a:rPr lang="en-AU" sz="1400" i="1"/>
              <a:t>Virtual keyboard</a:t>
            </a:r>
          </a:p>
        </p:txBody>
      </p:sp>
    </p:spTree>
    <p:extLst>
      <p:ext uri="{BB962C8B-B14F-4D97-AF65-F5344CB8AC3E}">
        <p14:creationId xmlns:p14="http://schemas.microsoft.com/office/powerpoint/2010/main" val="415576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A313DFAB-2E23-440E-B26D-EC2469012B17}"/>
              </a:ext>
            </a:extLst>
          </p:cNvPr>
          <p:cNvPicPr>
            <a:picLocks noChangeAspect="1"/>
          </p:cNvPicPr>
          <p:nvPr/>
        </p:nvPicPr>
        <p:blipFill>
          <a:blip r:embed="rId2"/>
          <a:stretch>
            <a:fillRect/>
          </a:stretch>
        </p:blipFill>
        <p:spPr>
          <a:xfrm>
            <a:off x="1895960" y="-487"/>
            <a:ext cx="10292906" cy="6855903"/>
          </a:xfrm>
          <a:prstGeom prst="rect">
            <a:avLst/>
          </a:prstGeom>
        </p:spPr>
      </p:pic>
      <p:sp>
        <p:nvSpPr>
          <p:cNvPr id="7" name="Rectangle 6">
            <a:extLst>
              <a:ext uri="{FF2B5EF4-FFF2-40B4-BE49-F238E27FC236}">
                <a16:creationId xmlns:a16="http://schemas.microsoft.com/office/drawing/2014/main" id="{B06ED3D5-3EAE-4002-B0D5-72AB8EC7A56F}"/>
              </a:ext>
            </a:extLst>
          </p:cNvPr>
          <p:cNvSpPr/>
          <p:nvPr/>
        </p:nvSpPr>
        <p:spPr>
          <a:xfrm>
            <a:off x="2105723" y="1776043"/>
            <a:ext cx="865987" cy="48031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AU" sz="600" dirty="0">
                <a:cs typeface="Calibri"/>
              </a:rPr>
              <a:t>Title</a:t>
            </a:r>
            <a:endParaRPr lang="en-US" dirty="0"/>
          </a:p>
          <a:p>
            <a:r>
              <a:rPr lang="en-AU" sz="600" dirty="0">
                <a:cs typeface="Calibri"/>
              </a:rPr>
              <a:t>Artist</a:t>
            </a:r>
          </a:p>
          <a:p>
            <a:r>
              <a:rPr lang="en-AU" sz="600" dirty="0">
                <a:cs typeface="Calibri"/>
              </a:rPr>
              <a:t>Date</a:t>
            </a:r>
          </a:p>
          <a:p>
            <a:r>
              <a:rPr lang="en-AU" sz="600" dirty="0">
                <a:cs typeface="Calibri"/>
              </a:rPr>
              <a:t>Description</a:t>
            </a:r>
          </a:p>
          <a:p>
            <a:r>
              <a:rPr lang="en-AU" sz="600" dirty="0">
                <a:cs typeface="Calibri"/>
              </a:rPr>
              <a:t>Price</a:t>
            </a:r>
          </a:p>
        </p:txBody>
      </p:sp>
      <p:sp>
        <p:nvSpPr>
          <p:cNvPr id="36" name="TextBox 35">
            <a:extLst>
              <a:ext uri="{FF2B5EF4-FFF2-40B4-BE49-F238E27FC236}">
                <a16:creationId xmlns:a16="http://schemas.microsoft.com/office/drawing/2014/main" id="{A26E5793-1FEB-4418-BC35-8CB9EB06E298}"/>
              </a:ext>
            </a:extLst>
          </p:cNvPr>
          <p:cNvSpPr txBox="1"/>
          <p:nvPr/>
        </p:nvSpPr>
        <p:spPr>
          <a:xfrm>
            <a:off x="20454" y="1717"/>
            <a:ext cx="136910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Task:</a:t>
            </a:r>
          </a:p>
          <a:p>
            <a:endParaRPr lang="en-US" dirty="0">
              <a:cs typeface="Calibri"/>
            </a:endParaRPr>
          </a:p>
          <a:p>
            <a:r>
              <a:rPr lang="en-US" dirty="0">
                <a:cs typeface="Calibri"/>
              </a:rPr>
              <a:t>View artwork information based on search criteria</a:t>
            </a:r>
          </a:p>
          <a:p>
            <a:endParaRPr lang="en-US" dirty="0">
              <a:cs typeface="Calibri"/>
            </a:endParaRPr>
          </a:p>
          <a:p>
            <a:r>
              <a:rPr lang="en-US" dirty="0">
                <a:cs typeface="Calibri"/>
              </a:rPr>
              <a:t>--End--</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0015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Locate where you are in the art gallery</a:t>
            </a:r>
          </a:p>
          <a:p>
            <a:pPr algn="l"/>
            <a:endParaRPr lang="en-AU" sz="1800" dirty="0">
              <a:latin typeface="+mn-lt"/>
            </a:endParaRPr>
          </a:p>
          <a:p>
            <a:pPr algn="l"/>
            <a:r>
              <a:rPr lang="en-AU" sz="1800" dirty="0">
                <a:latin typeface="+mn-lt"/>
              </a:rPr>
              <a:t>Perform a search for an artwork to navigate to</a:t>
            </a:r>
          </a:p>
        </p:txBody>
      </p:sp>
      <p:pic>
        <p:nvPicPr>
          <p:cNvPr id="14" name="Level_G_UG_v3.d676002.width-1600.3119da6.png" descr="Level_G_UG_v3.d676002.width-1600.3119da6.png">
            <a:extLst>
              <a:ext uri="{FF2B5EF4-FFF2-40B4-BE49-F238E27FC236}">
                <a16:creationId xmlns:a16="http://schemas.microsoft.com/office/drawing/2014/main" id="{8DAA84DA-98F5-43FC-9275-FCDBF0FF06C5}"/>
              </a:ext>
            </a:extLst>
          </p:cNvPr>
          <p:cNvPicPr>
            <a:picLocks noChangeAspect="1"/>
          </p:cNvPicPr>
          <p:nvPr/>
        </p:nvPicPr>
        <p:blipFill>
          <a:blip r:embed="rId4">
            <a:alphaModFix amt="84124"/>
          </a:blip>
          <a:srcRect/>
          <a:stretch>
            <a:fillRect/>
          </a:stretch>
        </p:blipFill>
        <p:spPr>
          <a:xfrm>
            <a:off x="4590057" y="1851118"/>
            <a:ext cx="5247553" cy="3496182"/>
          </a:xfrm>
          <a:prstGeom prst="rect">
            <a:avLst/>
          </a:prstGeom>
          <a:ln w="12700">
            <a:miter lim="400000"/>
          </a:ln>
        </p:spPr>
      </p:pic>
      <p:sp>
        <p:nvSpPr>
          <p:cNvPr id="15" name="水滴">
            <a:extLst>
              <a:ext uri="{FF2B5EF4-FFF2-40B4-BE49-F238E27FC236}">
                <a16:creationId xmlns:a16="http://schemas.microsoft.com/office/drawing/2014/main" id="{4EC18D7F-ECB4-4A0B-B70B-558FD8F21029}"/>
              </a:ext>
            </a:extLst>
          </p:cNvPr>
          <p:cNvSpPr/>
          <p:nvPr/>
        </p:nvSpPr>
        <p:spPr>
          <a:xfrm rot="10800000">
            <a:off x="6968825" y="3293440"/>
            <a:ext cx="159350" cy="26187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FF0000"/>
              </a:solidFill>
            </a:endParaRPr>
          </a:p>
        </p:txBody>
      </p:sp>
      <p:sp>
        <p:nvSpPr>
          <p:cNvPr id="18" name="You here">
            <a:extLst>
              <a:ext uri="{FF2B5EF4-FFF2-40B4-BE49-F238E27FC236}">
                <a16:creationId xmlns:a16="http://schemas.microsoft.com/office/drawing/2014/main" id="{90450199-2A14-4066-89BF-A8EB22FBA388}"/>
              </a:ext>
            </a:extLst>
          </p:cNvPr>
          <p:cNvSpPr txBox="1"/>
          <p:nvPr/>
        </p:nvSpPr>
        <p:spPr>
          <a:xfrm>
            <a:off x="6661588" y="2801894"/>
            <a:ext cx="773824" cy="441146"/>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defRPr>
                <a:solidFill>
                  <a:srgbClr val="929292"/>
                </a:solidFill>
              </a:defRPr>
            </a:lvl1pPr>
          </a:lstStyle>
          <a:p>
            <a:pPr algn="ctr"/>
            <a:r>
              <a:rPr sz="1100" b="1" dirty="0">
                <a:solidFill>
                  <a:srgbClr val="FF0000"/>
                </a:solidFill>
              </a:rPr>
              <a:t>You</a:t>
            </a:r>
            <a:r>
              <a:rPr lang="en-AU" sz="1100" b="1" dirty="0">
                <a:solidFill>
                  <a:srgbClr val="FF0000"/>
                </a:solidFill>
              </a:rPr>
              <a:t> are</a:t>
            </a:r>
            <a:r>
              <a:rPr sz="1100" b="1" dirty="0">
                <a:solidFill>
                  <a:srgbClr val="FF0000"/>
                </a:solidFill>
              </a:rPr>
              <a:t> here</a:t>
            </a:r>
          </a:p>
        </p:txBody>
      </p:sp>
      <p:pic>
        <p:nvPicPr>
          <p:cNvPr id="20" name="Picture 19">
            <a:extLst>
              <a:ext uri="{FF2B5EF4-FFF2-40B4-BE49-F238E27FC236}">
                <a16:creationId xmlns:a16="http://schemas.microsoft.com/office/drawing/2014/main" id="{68FF3BA6-0FDB-4AD9-A060-E54641EB5D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60" y="1273182"/>
            <a:ext cx="483762" cy="483762"/>
          </a:xfrm>
          <a:prstGeom prst="rect">
            <a:avLst/>
          </a:prstGeom>
        </p:spPr>
      </p:pic>
      <p:sp>
        <p:nvSpPr>
          <p:cNvPr id="22" name="Rectangle 21">
            <a:extLst>
              <a:ext uri="{FF2B5EF4-FFF2-40B4-BE49-F238E27FC236}">
                <a16:creationId xmlns:a16="http://schemas.microsoft.com/office/drawing/2014/main" id="{B01017E5-56D7-489D-81B3-157349801BE1}"/>
              </a:ext>
            </a:extLst>
          </p:cNvPr>
          <p:cNvSpPr/>
          <p:nvPr/>
        </p:nvSpPr>
        <p:spPr>
          <a:xfrm>
            <a:off x="4590058" y="1222671"/>
            <a:ext cx="5247554" cy="57443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Icon&#10;&#10;Description automatically generated">
            <a:extLst>
              <a:ext uri="{FF2B5EF4-FFF2-40B4-BE49-F238E27FC236}">
                <a16:creationId xmlns:a16="http://schemas.microsoft.com/office/drawing/2014/main" id="{14CA9364-9006-4AAD-849D-DF091198336A}"/>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56201" y="1253151"/>
            <a:ext cx="487680" cy="487680"/>
          </a:xfrm>
          <a:prstGeom prst="rect">
            <a:avLst/>
          </a:prstGeom>
        </p:spPr>
      </p:pic>
      <p:sp>
        <p:nvSpPr>
          <p:cNvPr id="24" name="Rectangle: Rounded Corners 23">
            <a:extLst>
              <a:ext uri="{FF2B5EF4-FFF2-40B4-BE49-F238E27FC236}">
                <a16:creationId xmlns:a16="http://schemas.microsoft.com/office/drawing/2014/main" id="{96B5CB82-4D8A-4E82-BA53-5E6D1A2BCFB8}"/>
              </a:ext>
            </a:extLst>
          </p:cNvPr>
          <p:cNvSpPr/>
          <p:nvPr/>
        </p:nvSpPr>
        <p:spPr>
          <a:xfrm>
            <a:off x="5126310" y="1315576"/>
            <a:ext cx="2929891" cy="38862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Sea dragon</a:t>
            </a:r>
          </a:p>
        </p:txBody>
      </p:sp>
      <p:pic>
        <p:nvPicPr>
          <p:cNvPr id="25" name="Picture 24">
            <a:extLst>
              <a:ext uri="{FF2B5EF4-FFF2-40B4-BE49-F238E27FC236}">
                <a16:creationId xmlns:a16="http://schemas.microsoft.com/office/drawing/2014/main" id="{8F57E970-4FB6-4A49-B995-0CABBBE302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3173" y="1253151"/>
            <a:ext cx="487681" cy="487681"/>
          </a:xfrm>
          <a:prstGeom prst="rect">
            <a:avLst/>
          </a:prstGeom>
        </p:spPr>
      </p:pic>
      <p:pic>
        <p:nvPicPr>
          <p:cNvPr id="26" name="Picture 25">
            <a:extLst>
              <a:ext uri="{FF2B5EF4-FFF2-40B4-BE49-F238E27FC236}">
                <a16:creationId xmlns:a16="http://schemas.microsoft.com/office/drawing/2014/main" id="{7BC59083-5BF9-4D20-8424-01E3AB14A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4206" y="1070892"/>
            <a:ext cx="873406" cy="873406"/>
          </a:xfrm>
          <a:prstGeom prst="rect">
            <a:avLst/>
          </a:prstGeom>
        </p:spPr>
      </p:pic>
    </p:spTree>
    <p:extLst>
      <p:ext uri="{BB962C8B-B14F-4D97-AF65-F5344CB8AC3E}">
        <p14:creationId xmlns:p14="http://schemas.microsoft.com/office/powerpoint/2010/main" val="133842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Navigate to search result – Sea Dragon</a:t>
            </a:r>
          </a:p>
          <a:p>
            <a:pPr algn="l"/>
            <a:endParaRPr lang="en-AU" sz="1800" dirty="0">
              <a:latin typeface="+mn-lt"/>
            </a:endParaRPr>
          </a:p>
        </p:txBody>
      </p:sp>
      <p:pic>
        <p:nvPicPr>
          <p:cNvPr id="14" name="Level_G_UG_v3.d676002.width-1600.3119da6.png" descr="Level_G_UG_v3.d676002.width-1600.3119da6.png">
            <a:extLst>
              <a:ext uri="{FF2B5EF4-FFF2-40B4-BE49-F238E27FC236}">
                <a16:creationId xmlns:a16="http://schemas.microsoft.com/office/drawing/2014/main" id="{8DAA84DA-98F5-43FC-9275-FCDBF0FF06C5}"/>
              </a:ext>
            </a:extLst>
          </p:cNvPr>
          <p:cNvPicPr>
            <a:picLocks noChangeAspect="1"/>
          </p:cNvPicPr>
          <p:nvPr/>
        </p:nvPicPr>
        <p:blipFill>
          <a:blip r:embed="rId4">
            <a:alphaModFix amt="84124"/>
          </a:blip>
          <a:srcRect/>
          <a:stretch>
            <a:fillRect/>
          </a:stretch>
        </p:blipFill>
        <p:spPr>
          <a:xfrm>
            <a:off x="4590057" y="1851118"/>
            <a:ext cx="5247553" cy="3496182"/>
          </a:xfrm>
          <a:prstGeom prst="rect">
            <a:avLst/>
          </a:prstGeom>
          <a:ln w="12700">
            <a:miter lim="400000"/>
          </a:ln>
        </p:spPr>
      </p:pic>
      <p:sp>
        <p:nvSpPr>
          <p:cNvPr id="15" name="水滴">
            <a:extLst>
              <a:ext uri="{FF2B5EF4-FFF2-40B4-BE49-F238E27FC236}">
                <a16:creationId xmlns:a16="http://schemas.microsoft.com/office/drawing/2014/main" id="{4EC18D7F-ECB4-4A0B-B70B-558FD8F21029}"/>
              </a:ext>
            </a:extLst>
          </p:cNvPr>
          <p:cNvSpPr/>
          <p:nvPr/>
        </p:nvSpPr>
        <p:spPr>
          <a:xfrm rot="10800000">
            <a:off x="6968825" y="3293440"/>
            <a:ext cx="159350" cy="26187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FF0000"/>
              </a:solidFill>
            </a:endParaRPr>
          </a:p>
        </p:txBody>
      </p:sp>
      <p:sp>
        <p:nvSpPr>
          <p:cNvPr id="18" name="You here">
            <a:extLst>
              <a:ext uri="{FF2B5EF4-FFF2-40B4-BE49-F238E27FC236}">
                <a16:creationId xmlns:a16="http://schemas.microsoft.com/office/drawing/2014/main" id="{90450199-2A14-4066-89BF-A8EB22FBA388}"/>
              </a:ext>
            </a:extLst>
          </p:cNvPr>
          <p:cNvSpPr txBox="1"/>
          <p:nvPr/>
        </p:nvSpPr>
        <p:spPr>
          <a:xfrm>
            <a:off x="6661588" y="2801894"/>
            <a:ext cx="773824" cy="441146"/>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defRPr>
                <a:solidFill>
                  <a:srgbClr val="929292"/>
                </a:solidFill>
              </a:defRPr>
            </a:lvl1pPr>
          </a:lstStyle>
          <a:p>
            <a:pPr algn="ctr"/>
            <a:r>
              <a:rPr sz="1100" b="1">
                <a:solidFill>
                  <a:srgbClr val="FF0000"/>
                </a:solidFill>
              </a:rPr>
              <a:t>You</a:t>
            </a:r>
            <a:r>
              <a:rPr lang="en-AU" sz="1100" b="1">
                <a:solidFill>
                  <a:srgbClr val="FF0000"/>
                </a:solidFill>
              </a:rPr>
              <a:t> are</a:t>
            </a:r>
            <a:r>
              <a:rPr sz="1100" b="1">
                <a:solidFill>
                  <a:srgbClr val="FF0000"/>
                </a:solidFill>
              </a:rPr>
              <a:t> here</a:t>
            </a:r>
          </a:p>
        </p:txBody>
      </p:sp>
      <p:pic>
        <p:nvPicPr>
          <p:cNvPr id="20" name="Picture 19">
            <a:extLst>
              <a:ext uri="{FF2B5EF4-FFF2-40B4-BE49-F238E27FC236}">
                <a16:creationId xmlns:a16="http://schemas.microsoft.com/office/drawing/2014/main" id="{68FF3BA6-0FDB-4AD9-A060-E54641EB5D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60" y="1273182"/>
            <a:ext cx="483762" cy="483762"/>
          </a:xfrm>
          <a:prstGeom prst="rect">
            <a:avLst/>
          </a:prstGeom>
        </p:spPr>
      </p:pic>
      <p:sp>
        <p:nvSpPr>
          <p:cNvPr id="22" name="Rectangle 21">
            <a:extLst>
              <a:ext uri="{FF2B5EF4-FFF2-40B4-BE49-F238E27FC236}">
                <a16:creationId xmlns:a16="http://schemas.microsoft.com/office/drawing/2014/main" id="{B01017E5-56D7-489D-81B3-157349801BE1}"/>
              </a:ext>
            </a:extLst>
          </p:cNvPr>
          <p:cNvSpPr/>
          <p:nvPr/>
        </p:nvSpPr>
        <p:spPr>
          <a:xfrm>
            <a:off x="4590058" y="1222671"/>
            <a:ext cx="5247554" cy="57443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Icon&#10;&#10;Description automatically generated">
            <a:extLst>
              <a:ext uri="{FF2B5EF4-FFF2-40B4-BE49-F238E27FC236}">
                <a16:creationId xmlns:a16="http://schemas.microsoft.com/office/drawing/2014/main" id="{14CA9364-9006-4AAD-849D-DF091198336A}"/>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56201" y="1253151"/>
            <a:ext cx="487680" cy="487680"/>
          </a:xfrm>
          <a:prstGeom prst="rect">
            <a:avLst/>
          </a:prstGeom>
        </p:spPr>
      </p:pic>
      <p:sp>
        <p:nvSpPr>
          <p:cNvPr id="24" name="Rectangle: Rounded Corners 23">
            <a:extLst>
              <a:ext uri="{FF2B5EF4-FFF2-40B4-BE49-F238E27FC236}">
                <a16:creationId xmlns:a16="http://schemas.microsoft.com/office/drawing/2014/main" id="{96B5CB82-4D8A-4E82-BA53-5E6D1A2BCFB8}"/>
              </a:ext>
            </a:extLst>
          </p:cNvPr>
          <p:cNvSpPr/>
          <p:nvPr/>
        </p:nvSpPr>
        <p:spPr>
          <a:xfrm>
            <a:off x="5126310" y="1315576"/>
            <a:ext cx="2929891" cy="38862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Sea dragon</a:t>
            </a:r>
          </a:p>
        </p:txBody>
      </p:sp>
      <p:pic>
        <p:nvPicPr>
          <p:cNvPr id="25" name="Picture 24">
            <a:extLst>
              <a:ext uri="{FF2B5EF4-FFF2-40B4-BE49-F238E27FC236}">
                <a16:creationId xmlns:a16="http://schemas.microsoft.com/office/drawing/2014/main" id="{8F57E970-4FB6-4A49-B995-0CABBBE302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3173" y="1253151"/>
            <a:ext cx="487681" cy="487681"/>
          </a:xfrm>
          <a:prstGeom prst="rect">
            <a:avLst/>
          </a:prstGeom>
        </p:spPr>
      </p:pic>
      <p:pic>
        <p:nvPicPr>
          <p:cNvPr id="26" name="Picture 25">
            <a:extLst>
              <a:ext uri="{FF2B5EF4-FFF2-40B4-BE49-F238E27FC236}">
                <a16:creationId xmlns:a16="http://schemas.microsoft.com/office/drawing/2014/main" id="{7BC59083-5BF9-4D20-8424-01E3AB14A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4206" y="1070892"/>
            <a:ext cx="873406" cy="873406"/>
          </a:xfrm>
          <a:prstGeom prst="rect">
            <a:avLst/>
          </a:prstGeom>
        </p:spPr>
      </p:pic>
      <p:sp>
        <p:nvSpPr>
          <p:cNvPr id="13" name="Rectangle 12">
            <a:extLst>
              <a:ext uri="{FF2B5EF4-FFF2-40B4-BE49-F238E27FC236}">
                <a16:creationId xmlns:a16="http://schemas.microsoft.com/office/drawing/2014/main" id="{FC85CF23-7D21-42BD-8DB0-31FBFCB8D716}"/>
              </a:ext>
            </a:extLst>
          </p:cNvPr>
          <p:cNvSpPr/>
          <p:nvPr/>
        </p:nvSpPr>
        <p:spPr>
          <a:xfrm>
            <a:off x="8077294" y="2015999"/>
            <a:ext cx="773823" cy="15254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Go to</a:t>
            </a:r>
          </a:p>
        </p:txBody>
      </p:sp>
      <p:sp>
        <p:nvSpPr>
          <p:cNvPr id="16" name="水滴">
            <a:extLst>
              <a:ext uri="{FF2B5EF4-FFF2-40B4-BE49-F238E27FC236}">
                <a16:creationId xmlns:a16="http://schemas.microsoft.com/office/drawing/2014/main" id="{741F4893-26BD-4E7A-8263-8454F43019DD}"/>
              </a:ext>
            </a:extLst>
          </p:cNvPr>
          <p:cNvSpPr/>
          <p:nvPr/>
        </p:nvSpPr>
        <p:spPr>
          <a:xfrm rot="10800000">
            <a:off x="8384531" y="3167126"/>
            <a:ext cx="159350" cy="26187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FF0000"/>
              </a:solidFill>
            </a:endParaRPr>
          </a:p>
        </p:txBody>
      </p:sp>
      <p:sp>
        <p:nvSpPr>
          <p:cNvPr id="19" name="You here">
            <a:extLst>
              <a:ext uri="{FF2B5EF4-FFF2-40B4-BE49-F238E27FC236}">
                <a16:creationId xmlns:a16="http://schemas.microsoft.com/office/drawing/2014/main" id="{B5E4D6BB-E3BF-44DB-8F1E-F99E41E07947}"/>
              </a:ext>
            </a:extLst>
          </p:cNvPr>
          <p:cNvSpPr txBox="1"/>
          <p:nvPr/>
        </p:nvSpPr>
        <p:spPr>
          <a:xfrm>
            <a:off x="8077294" y="2868249"/>
            <a:ext cx="773824" cy="271869"/>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defRPr>
                <a:solidFill>
                  <a:srgbClr val="929292"/>
                </a:solidFill>
              </a:defRPr>
            </a:lvl1pPr>
          </a:lstStyle>
          <a:p>
            <a:pPr algn="ctr"/>
            <a:r>
              <a:rPr lang="en-AU" sz="1100" b="1">
                <a:solidFill>
                  <a:srgbClr val="FF0000"/>
                </a:solidFill>
              </a:rPr>
              <a:t>Sea Dragon</a:t>
            </a:r>
            <a:endParaRPr sz="1100" b="1">
              <a:solidFill>
                <a:srgbClr val="FF0000"/>
              </a:solidFill>
            </a:endParaRPr>
          </a:p>
        </p:txBody>
      </p:sp>
      <p:pic>
        <p:nvPicPr>
          <p:cNvPr id="3" name="Picture 2">
            <a:extLst>
              <a:ext uri="{FF2B5EF4-FFF2-40B4-BE49-F238E27FC236}">
                <a16:creationId xmlns:a16="http://schemas.microsoft.com/office/drawing/2014/main" id="{78420404-3E77-4126-BCA6-6604EF4FCF32}"/>
              </a:ext>
            </a:extLst>
          </p:cNvPr>
          <p:cNvPicPr>
            <a:picLocks noChangeAspect="1"/>
          </p:cNvPicPr>
          <p:nvPr/>
        </p:nvPicPr>
        <p:blipFill>
          <a:blip r:embed="rId9"/>
          <a:stretch>
            <a:fillRect/>
          </a:stretch>
        </p:blipFill>
        <p:spPr>
          <a:xfrm>
            <a:off x="8077294" y="2195551"/>
            <a:ext cx="773823" cy="673594"/>
          </a:xfrm>
          <a:prstGeom prst="rect">
            <a:avLst/>
          </a:prstGeom>
        </p:spPr>
      </p:pic>
    </p:spTree>
    <p:extLst>
      <p:ext uri="{BB962C8B-B14F-4D97-AF65-F5344CB8AC3E}">
        <p14:creationId xmlns:p14="http://schemas.microsoft.com/office/powerpoint/2010/main" val="210281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Follow direction arrows</a:t>
            </a:r>
          </a:p>
        </p:txBody>
      </p:sp>
      <p:pic>
        <p:nvPicPr>
          <p:cNvPr id="4" name="Picture 3" descr="A picture containing floor, indoor, ceiling, building&#10;&#10;Description automatically generated">
            <a:extLst>
              <a:ext uri="{FF2B5EF4-FFF2-40B4-BE49-F238E27FC236}">
                <a16:creationId xmlns:a16="http://schemas.microsoft.com/office/drawing/2014/main" id="{4AA8B139-241A-42F5-811F-BFFEADD58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905" y="0"/>
            <a:ext cx="10349095" cy="6858000"/>
          </a:xfrm>
          <a:prstGeom prst="rect">
            <a:avLst/>
          </a:prstGeom>
        </p:spPr>
      </p:pic>
      <p:sp>
        <p:nvSpPr>
          <p:cNvPr id="6" name="Arrow: Right 5">
            <a:extLst>
              <a:ext uri="{FF2B5EF4-FFF2-40B4-BE49-F238E27FC236}">
                <a16:creationId xmlns:a16="http://schemas.microsoft.com/office/drawing/2014/main" id="{9E0E54D7-04CE-473B-8C96-5510A48B02BD}"/>
              </a:ext>
            </a:extLst>
          </p:cNvPr>
          <p:cNvSpPr/>
          <p:nvPr/>
        </p:nvSpPr>
        <p:spPr>
          <a:xfrm rot="14085354">
            <a:off x="6591300" y="5365090"/>
            <a:ext cx="914400" cy="339365"/>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707A7BCB-23DD-4AA8-B4AE-3BACFA73EF7F}"/>
              </a:ext>
            </a:extLst>
          </p:cNvPr>
          <p:cNvSpPr/>
          <p:nvPr/>
        </p:nvSpPr>
        <p:spPr>
          <a:xfrm rot="14085354">
            <a:off x="5346900" y="4120691"/>
            <a:ext cx="914400" cy="339365"/>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99052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Follow direction arrows</a:t>
            </a:r>
          </a:p>
          <a:p>
            <a:pPr algn="l"/>
            <a:endParaRPr lang="en-AU" sz="1800" dirty="0">
              <a:latin typeface="+mn-lt"/>
            </a:endParaRPr>
          </a:p>
          <a:p>
            <a:pPr algn="l"/>
            <a:r>
              <a:rPr lang="en-AU" sz="1800" dirty="0">
                <a:latin typeface="+mn-lt"/>
              </a:rPr>
              <a:t>Reach selected artwork</a:t>
            </a:r>
          </a:p>
          <a:p>
            <a:pPr algn="l"/>
            <a:endParaRPr lang="en-AU" sz="1800" dirty="0">
              <a:latin typeface="+mn-lt"/>
            </a:endParaRPr>
          </a:p>
          <a:p>
            <a:pPr algn="l"/>
            <a:r>
              <a:rPr lang="en-AU" sz="1800" dirty="0">
                <a:latin typeface="+mn-lt"/>
              </a:rPr>
              <a:t>--End--</a:t>
            </a:r>
          </a:p>
        </p:txBody>
      </p:sp>
      <p:pic>
        <p:nvPicPr>
          <p:cNvPr id="3" name="Picture 2" descr="A picture containing floor, indoor, ceiling, building&#10;&#10;Description automatically generated">
            <a:extLst>
              <a:ext uri="{FF2B5EF4-FFF2-40B4-BE49-F238E27FC236}">
                <a16:creationId xmlns:a16="http://schemas.microsoft.com/office/drawing/2014/main" id="{7BFC0435-5B28-47AA-9E33-B1FF07720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552" y="0"/>
            <a:ext cx="10098448" cy="6858000"/>
          </a:xfrm>
          <a:prstGeom prst="rect">
            <a:avLst/>
          </a:prstGeom>
        </p:spPr>
      </p:pic>
      <p:sp>
        <p:nvSpPr>
          <p:cNvPr id="29" name="Arrow: Right 28">
            <a:extLst>
              <a:ext uri="{FF2B5EF4-FFF2-40B4-BE49-F238E27FC236}">
                <a16:creationId xmlns:a16="http://schemas.microsoft.com/office/drawing/2014/main" id="{1AEFE85C-E06C-4479-B906-EE65240EFA1F}"/>
              </a:ext>
            </a:extLst>
          </p:cNvPr>
          <p:cNvSpPr/>
          <p:nvPr/>
        </p:nvSpPr>
        <p:spPr>
          <a:xfrm rot="16200000">
            <a:off x="6614101" y="4480691"/>
            <a:ext cx="914400" cy="339365"/>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0714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EE4B-BE27-4C07-BD44-17495DFF1746}"/>
              </a:ext>
            </a:extLst>
          </p:cNvPr>
          <p:cNvSpPr>
            <a:spLocks noGrp="1"/>
          </p:cNvSpPr>
          <p:nvPr>
            <p:ph type="title"/>
          </p:nvPr>
        </p:nvSpPr>
        <p:spPr>
          <a:xfrm>
            <a:off x="838200" y="365125"/>
            <a:ext cx="10515600" cy="765275"/>
          </a:xfrm>
        </p:spPr>
        <p:txBody>
          <a:bodyPr>
            <a:normAutofit/>
          </a:bodyPr>
          <a:lstStyle/>
          <a:p>
            <a:r>
              <a:rPr lang="en-AU" sz="2800" dirty="0"/>
              <a:t>Briefing – </a:t>
            </a:r>
            <a:r>
              <a:rPr lang="en-US" sz="2800" dirty="0"/>
              <a:t>Art View Augmented Reality App</a:t>
            </a:r>
            <a:endParaRPr lang="en-AU" sz="2800" dirty="0"/>
          </a:p>
        </p:txBody>
      </p:sp>
      <p:sp>
        <p:nvSpPr>
          <p:cNvPr id="3" name="Content Placeholder 2">
            <a:extLst>
              <a:ext uri="{FF2B5EF4-FFF2-40B4-BE49-F238E27FC236}">
                <a16:creationId xmlns:a16="http://schemas.microsoft.com/office/drawing/2014/main" id="{E42B07E9-577C-4129-8AFB-D47B4B02CF6E}"/>
              </a:ext>
            </a:extLst>
          </p:cNvPr>
          <p:cNvSpPr>
            <a:spLocks noGrp="1"/>
          </p:cNvSpPr>
          <p:nvPr>
            <p:ph idx="1"/>
          </p:nvPr>
        </p:nvSpPr>
        <p:spPr>
          <a:xfrm>
            <a:off x="838200" y="1245600"/>
            <a:ext cx="10515600" cy="5364000"/>
          </a:xfrm>
        </p:spPr>
        <p:txBody>
          <a:bodyPr>
            <a:normAutofit fontScale="32500" lnSpcReduction="20000"/>
          </a:bodyPr>
          <a:lstStyle/>
          <a:p>
            <a:pPr marL="0" indent="0">
              <a:buNone/>
            </a:pPr>
            <a:r>
              <a:rPr lang="en-US" sz="4800" dirty="0"/>
              <a:t>Hi, thank you for your time participating in this test. I am Jason from Team Resistance, and we are made up of Emma, Kurt, Kan and </a:t>
            </a:r>
            <a:r>
              <a:rPr lang="en-US" sz="4800" dirty="0" err="1"/>
              <a:t>Chuixong</a:t>
            </a:r>
            <a:r>
              <a:rPr lang="en-US" sz="4800" dirty="0"/>
              <a:t>. While I am facilitating, they will be taking observations during the session. </a:t>
            </a:r>
          </a:p>
          <a:p>
            <a:pPr marL="0" indent="0">
              <a:buNone/>
            </a:pPr>
            <a:r>
              <a:rPr lang="en-US" sz="4800" dirty="0"/>
              <a:t>I would like to start by outlining what we are going to be doing today. Firstly, I will cover your participation/privacy and then some background information on our applications purpose. After this we will ask you to perform some tasks on our art gallery Augmented Reality App. Once complete we will ask for your thought about your experience with our program.</a:t>
            </a:r>
          </a:p>
          <a:p>
            <a:pPr marL="0" indent="0">
              <a:buNone/>
            </a:pPr>
            <a:endParaRPr lang="en-US" sz="4800" b="1" dirty="0"/>
          </a:p>
          <a:p>
            <a:pPr marL="0" indent="0">
              <a:buNone/>
            </a:pPr>
            <a:r>
              <a:rPr lang="en-US" sz="4800" b="1" dirty="0"/>
              <a:t>Participation/privacy</a:t>
            </a:r>
          </a:p>
          <a:p>
            <a:pPr marL="0" indent="0">
              <a:buNone/>
            </a:pPr>
            <a:r>
              <a:rPr lang="en-US" sz="4800" dirty="0"/>
              <a:t>Before we get started, I would like to highlight that participation in this session is voluntary and you are free at any time to stop participating. We are doing this usability testing to see how users interact with our application, and not to test your abilities, there are no right or wrong answers.  </a:t>
            </a:r>
          </a:p>
          <a:p>
            <a:pPr marL="0" indent="0">
              <a:buNone/>
            </a:pPr>
            <a:r>
              <a:rPr lang="en-US" sz="4800" dirty="0"/>
              <a:t>In terms of privacy we will not be collecting your details such as your name and will be assigning you an ID number for data identification. We do intend to do a video recording of this session to aid in the development of observations if you have any objections please let us know.</a:t>
            </a:r>
          </a:p>
          <a:p>
            <a:pPr marL="0" indent="0">
              <a:buNone/>
            </a:pPr>
            <a:endParaRPr lang="en-US" sz="4800" b="1" dirty="0"/>
          </a:p>
          <a:p>
            <a:pPr marL="0" indent="0">
              <a:buNone/>
            </a:pPr>
            <a:r>
              <a:rPr lang="en-US" sz="4800" b="1" dirty="0"/>
              <a:t>Background</a:t>
            </a:r>
          </a:p>
          <a:p>
            <a:pPr marL="0" indent="0">
              <a:buNone/>
            </a:pPr>
            <a:r>
              <a:rPr lang="en-US" sz="4800" dirty="0" err="1"/>
              <a:t>ArtView</a:t>
            </a:r>
            <a:r>
              <a:rPr lang="en-US" sz="4800" dirty="0"/>
              <a:t> is an Augmented Reality App that has been designed to enhance the user experience when attending art galleries. It is expected that user will be wearing a head-mounted display (Microsoft HoloLens 2) which will project a user interface info the user’s field of view. They will be able to interact with this interface via touch (hand tracking) and speech (voice recognition). The interface you will see is a low fidelity prototype made for the Newcastle Art Gallery. </a:t>
            </a:r>
          </a:p>
          <a:p>
            <a:pPr marL="0" indent="0">
              <a:buNone/>
            </a:pPr>
            <a:r>
              <a:rPr lang="en-US" sz="4800" dirty="0"/>
              <a:t>When using the </a:t>
            </a:r>
            <a:r>
              <a:rPr lang="en-US" sz="4800" dirty="0" err="1"/>
              <a:t>ArtView</a:t>
            </a:r>
            <a:r>
              <a:rPr lang="en-US" sz="4800" dirty="0"/>
              <a:t>, imagine that you are using the app on your own, in a real-world setting. Please think aloud as you are using our app as it helps us know your thoughts. For example, where you are navigating on the page, why you are clicking somewhere, what you expect to happen when you do click. If you have questions, feel free to ask me during the scenarios. Please be as honest as possible, if something does not make sense or is not working right, then let us know.</a:t>
            </a:r>
          </a:p>
        </p:txBody>
      </p:sp>
    </p:spTree>
    <p:extLst>
      <p:ext uri="{BB962C8B-B14F-4D97-AF65-F5344CB8AC3E}">
        <p14:creationId xmlns:p14="http://schemas.microsoft.com/office/powerpoint/2010/main" val="73397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Navigate to search result – Sea sticks</a:t>
            </a:r>
          </a:p>
          <a:p>
            <a:pPr algn="l"/>
            <a:endParaRPr lang="en-AU" sz="1800" dirty="0">
              <a:latin typeface="+mn-lt"/>
            </a:endParaRPr>
          </a:p>
        </p:txBody>
      </p:sp>
      <p:pic>
        <p:nvPicPr>
          <p:cNvPr id="14" name="Level_G_UG_v3.d676002.width-1600.3119da6.png" descr="Level_G_UG_v3.d676002.width-1600.3119da6.png">
            <a:extLst>
              <a:ext uri="{FF2B5EF4-FFF2-40B4-BE49-F238E27FC236}">
                <a16:creationId xmlns:a16="http://schemas.microsoft.com/office/drawing/2014/main" id="{8DAA84DA-98F5-43FC-9275-FCDBF0FF06C5}"/>
              </a:ext>
            </a:extLst>
          </p:cNvPr>
          <p:cNvPicPr>
            <a:picLocks noChangeAspect="1"/>
          </p:cNvPicPr>
          <p:nvPr/>
        </p:nvPicPr>
        <p:blipFill>
          <a:blip r:embed="rId4">
            <a:alphaModFix amt="84124"/>
          </a:blip>
          <a:srcRect/>
          <a:stretch>
            <a:fillRect/>
          </a:stretch>
        </p:blipFill>
        <p:spPr>
          <a:xfrm>
            <a:off x="4590057" y="1851118"/>
            <a:ext cx="5247553" cy="3496182"/>
          </a:xfrm>
          <a:prstGeom prst="rect">
            <a:avLst/>
          </a:prstGeom>
          <a:ln w="12700">
            <a:miter lim="400000"/>
          </a:ln>
        </p:spPr>
      </p:pic>
      <p:sp>
        <p:nvSpPr>
          <p:cNvPr id="15" name="水滴">
            <a:extLst>
              <a:ext uri="{FF2B5EF4-FFF2-40B4-BE49-F238E27FC236}">
                <a16:creationId xmlns:a16="http://schemas.microsoft.com/office/drawing/2014/main" id="{4EC18D7F-ECB4-4A0B-B70B-558FD8F21029}"/>
              </a:ext>
            </a:extLst>
          </p:cNvPr>
          <p:cNvSpPr/>
          <p:nvPr/>
        </p:nvSpPr>
        <p:spPr>
          <a:xfrm rot="10800000">
            <a:off x="6968825" y="3293440"/>
            <a:ext cx="159350" cy="26187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FF0000"/>
              </a:solidFill>
            </a:endParaRPr>
          </a:p>
        </p:txBody>
      </p:sp>
      <p:sp>
        <p:nvSpPr>
          <p:cNvPr id="18" name="You here">
            <a:extLst>
              <a:ext uri="{FF2B5EF4-FFF2-40B4-BE49-F238E27FC236}">
                <a16:creationId xmlns:a16="http://schemas.microsoft.com/office/drawing/2014/main" id="{90450199-2A14-4066-89BF-A8EB22FBA388}"/>
              </a:ext>
            </a:extLst>
          </p:cNvPr>
          <p:cNvSpPr txBox="1"/>
          <p:nvPr/>
        </p:nvSpPr>
        <p:spPr>
          <a:xfrm>
            <a:off x="6661588" y="2801894"/>
            <a:ext cx="773824" cy="441146"/>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defRPr>
                <a:solidFill>
                  <a:srgbClr val="929292"/>
                </a:solidFill>
              </a:defRPr>
            </a:lvl1pPr>
          </a:lstStyle>
          <a:p>
            <a:pPr algn="ctr"/>
            <a:r>
              <a:rPr sz="1100" b="1">
                <a:solidFill>
                  <a:srgbClr val="FF0000"/>
                </a:solidFill>
              </a:rPr>
              <a:t>You</a:t>
            </a:r>
            <a:r>
              <a:rPr lang="en-AU" sz="1100" b="1">
                <a:solidFill>
                  <a:srgbClr val="FF0000"/>
                </a:solidFill>
              </a:rPr>
              <a:t> are</a:t>
            </a:r>
            <a:r>
              <a:rPr sz="1100" b="1">
                <a:solidFill>
                  <a:srgbClr val="FF0000"/>
                </a:solidFill>
              </a:rPr>
              <a:t> here</a:t>
            </a:r>
          </a:p>
        </p:txBody>
      </p:sp>
      <p:pic>
        <p:nvPicPr>
          <p:cNvPr id="20" name="Picture 19">
            <a:extLst>
              <a:ext uri="{FF2B5EF4-FFF2-40B4-BE49-F238E27FC236}">
                <a16:creationId xmlns:a16="http://schemas.microsoft.com/office/drawing/2014/main" id="{68FF3BA6-0FDB-4AD9-A060-E54641EB5D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60" y="1273182"/>
            <a:ext cx="483762" cy="483762"/>
          </a:xfrm>
          <a:prstGeom prst="rect">
            <a:avLst/>
          </a:prstGeom>
        </p:spPr>
      </p:pic>
      <p:sp>
        <p:nvSpPr>
          <p:cNvPr id="22" name="Rectangle 21">
            <a:extLst>
              <a:ext uri="{FF2B5EF4-FFF2-40B4-BE49-F238E27FC236}">
                <a16:creationId xmlns:a16="http://schemas.microsoft.com/office/drawing/2014/main" id="{B01017E5-56D7-489D-81B3-157349801BE1}"/>
              </a:ext>
            </a:extLst>
          </p:cNvPr>
          <p:cNvSpPr/>
          <p:nvPr/>
        </p:nvSpPr>
        <p:spPr>
          <a:xfrm>
            <a:off x="4590058" y="1222671"/>
            <a:ext cx="5247554" cy="57443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Icon&#10;&#10;Description automatically generated">
            <a:extLst>
              <a:ext uri="{FF2B5EF4-FFF2-40B4-BE49-F238E27FC236}">
                <a16:creationId xmlns:a16="http://schemas.microsoft.com/office/drawing/2014/main" id="{14CA9364-9006-4AAD-849D-DF091198336A}"/>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056201" y="1253151"/>
            <a:ext cx="487680" cy="487680"/>
          </a:xfrm>
          <a:prstGeom prst="rect">
            <a:avLst/>
          </a:prstGeom>
        </p:spPr>
      </p:pic>
      <p:sp>
        <p:nvSpPr>
          <p:cNvPr id="24" name="Rectangle: Rounded Corners 23">
            <a:extLst>
              <a:ext uri="{FF2B5EF4-FFF2-40B4-BE49-F238E27FC236}">
                <a16:creationId xmlns:a16="http://schemas.microsoft.com/office/drawing/2014/main" id="{96B5CB82-4D8A-4E82-BA53-5E6D1A2BCFB8}"/>
              </a:ext>
            </a:extLst>
          </p:cNvPr>
          <p:cNvSpPr/>
          <p:nvPr/>
        </p:nvSpPr>
        <p:spPr>
          <a:xfrm>
            <a:off x="5126310" y="1315576"/>
            <a:ext cx="2929891" cy="38862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Sea sticks</a:t>
            </a:r>
          </a:p>
        </p:txBody>
      </p:sp>
      <p:pic>
        <p:nvPicPr>
          <p:cNvPr id="25" name="Picture 24">
            <a:extLst>
              <a:ext uri="{FF2B5EF4-FFF2-40B4-BE49-F238E27FC236}">
                <a16:creationId xmlns:a16="http://schemas.microsoft.com/office/drawing/2014/main" id="{8F57E970-4FB6-4A49-B995-0CABBBE302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3173" y="1253151"/>
            <a:ext cx="487681" cy="487681"/>
          </a:xfrm>
          <a:prstGeom prst="rect">
            <a:avLst/>
          </a:prstGeom>
        </p:spPr>
      </p:pic>
      <p:pic>
        <p:nvPicPr>
          <p:cNvPr id="26" name="Picture 25">
            <a:extLst>
              <a:ext uri="{FF2B5EF4-FFF2-40B4-BE49-F238E27FC236}">
                <a16:creationId xmlns:a16="http://schemas.microsoft.com/office/drawing/2014/main" id="{7BC59083-5BF9-4D20-8424-01E3AB14A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4206" y="1070892"/>
            <a:ext cx="873406" cy="873406"/>
          </a:xfrm>
          <a:prstGeom prst="rect">
            <a:avLst/>
          </a:prstGeom>
        </p:spPr>
      </p:pic>
      <p:sp>
        <p:nvSpPr>
          <p:cNvPr id="16" name="水滴">
            <a:extLst>
              <a:ext uri="{FF2B5EF4-FFF2-40B4-BE49-F238E27FC236}">
                <a16:creationId xmlns:a16="http://schemas.microsoft.com/office/drawing/2014/main" id="{741F4893-26BD-4E7A-8263-8454F43019DD}"/>
              </a:ext>
            </a:extLst>
          </p:cNvPr>
          <p:cNvSpPr/>
          <p:nvPr/>
        </p:nvSpPr>
        <p:spPr>
          <a:xfrm rot="10800000">
            <a:off x="9090854" y="3979319"/>
            <a:ext cx="159350" cy="261874"/>
          </a:xfrm>
          <a:custGeom>
            <a:avLst/>
            <a:gdLst/>
            <a:ahLst/>
            <a:cxnLst>
              <a:cxn ang="0">
                <a:pos x="wd2" y="hd2"/>
              </a:cxn>
              <a:cxn ang="5400000">
                <a:pos x="wd2" y="hd2"/>
              </a:cxn>
              <a:cxn ang="10800000">
                <a:pos x="wd2" y="hd2"/>
              </a:cxn>
              <a:cxn ang="16200000">
                <a:pos x="wd2" y="hd2"/>
              </a:cxn>
            </a:cxnLst>
            <a:rect l="0" t="0" r="r" b="b"/>
            <a:pathLst>
              <a:path w="21212" h="21327"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FF0000"/>
              </a:solidFill>
            </a:endParaRPr>
          </a:p>
        </p:txBody>
      </p:sp>
      <p:sp>
        <p:nvSpPr>
          <p:cNvPr id="19" name="You here">
            <a:extLst>
              <a:ext uri="{FF2B5EF4-FFF2-40B4-BE49-F238E27FC236}">
                <a16:creationId xmlns:a16="http://schemas.microsoft.com/office/drawing/2014/main" id="{B5E4D6BB-E3BF-44DB-8F1E-F99E41E07947}"/>
              </a:ext>
            </a:extLst>
          </p:cNvPr>
          <p:cNvSpPr txBox="1"/>
          <p:nvPr/>
        </p:nvSpPr>
        <p:spPr>
          <a:xfrm>
            <a:off x="8783617" y="3680442"/>
            <a:ext cx="773824" cy="271869"/>
          </a:xfrm>
          <a:prstGeom prst="rect">
            <a:avLst/>
          </a:prstGeom>
          <a:solidFill>
            <a:schemeClr val="bg1"/>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lvl1pPr>
              <a:defRPr>
                <a:solidFill>
                  <a:srgbClr val="929292"/>
                </a:solidFill>
              </a:defRPr>
            </a:lvl1pPr>
          </a:lstStyle>
          <a:p>
            <a:pPr algn="ctr"/>
            <a:r>
              <a:rPr lang="en-AU" sz="1100" b="1">
                <a:solidFill>
                  <a:srgbClr val="FF0000"/>
                </a:solidFill>
              </a:rPr>
              <a:t>Sea sticks</a:t>
            </a:r>
            <a:endParaRPr sz="1100" b="1">
              <a:solidFill>
                <a:srgbClr val="FF0000"/>
              </a:solidFill>
            </a:endParaRPr>
          </a:p>
        </p:txBody>
      </p:sp>
      <p:pic>
        <p:nvPicPr>
          <p:cNvPr id="27" name="Picture 26">
            <a:extLst>
              <a:ext uri="{FF2B5EF4-FFF2-40B4-BE49-F238E27FC236}">
                <a16:creationId xmlns:a16="http://schemas.microsoft.com/office/drawing/2014/main" id="{F6754FF4-088C-400C-B404-29190CEDC0CA}"/>
              </a:ext>
            </a:extLst>
          </p:cNvPr>
          <p:cNvPicPr>
            <a:picLocks noChangeAspect="1"/>
          </p:cNvPicPr>
          <p:nvPr/>
        </p:nvPicPr>
        <p:blipFill>
          <a:blip r:embed="rId9"/>
          <a:stretch>
            <a:fillRect/>
          </a:stretch>
        </p:blipFill>
        <p:spPr>
          <a:xfrm>
            <a:off x="8783617" y="3013284"/>
            <a:ext cx="773823" cy="667158"/>
          </a:xfrm>
          <a:prstGeom prst="rect">
            <a:avLst/>
          </a:prstGeom>
        </p:spPr>
      </p:pic>
      <p:sp>
        <p:nvSpPr>
          <p:cNvPr id="28" name="Rectangle 27">
            <a:extLst>
              <a:ext uri="{FF2B5EF4-FFF2-40B4-BE49-F238E27FC236}">
                <a16:creationId xmlns:a16="http://schemas.microsoft.com/office/drawing/2014/main" id="{CA36FAA7-E32B-4C71-BE69-8CAC010356D6}"/>
              </a:ext>
            </a:extLst>
          </p:cNvPr>
          <p:cNvSpPr/>
          <p:nvPr/>
        </p:nvSpPr>
        <p:spPr>
          <a:xfrm>
            <a:off x="8783617" y="2822376"/>
            <a:ext cx="773823" cy="152543"/>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dirty="0">
                <a:solidFill>
                  <a:schemeClr val="bg1"/>
                </a:solidFill>
              </a:rPr>
              <a:t>Go to</a:t>
            </a:r>
          </a:p>
        </p:txBody>
      </p:sp>
    </p:spTree>
    <p:extLst>
      <p:ext uri="{BB962C8B-B14F-4D97-AF65-F5344CB8AC3E}">
        <p14:creationId xmlns:p14="http://schemas.microsoft.com/office/powerpoint/2010/main" val="148905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Follow direction arrows</a:t>
            </a:r>
          </a:p>
        </p:txBody>
      </p:sp>
      <p:pic>
        <p:nvPicPr>
          <p:cNvPr id="3" name="Picture 2" descr="A picture containing text, indoor, gallery, room&#10;&#10;Description automatically generated">
            <a:extLst>
              <a:ext uri="{FF2B5EF4-FFF2-40B4-BE49-F238E27FC236}">
                <a16:creationId xmlns:a16="http://schemas.microsoft.com/office/drawing/2014/main" id="{BA487CB6-FE86-49FF-A761-97015A076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6" name="Arrow: Right 5">
            <a:extLst>
              <a:ext uri="{FF2B5EF4-FFF2-40B4-BE49-F238E27FC236}">
                <a16:creationId xmlns:a16="http://schemas.microsoft.com/office/drawing/2014/main" id="{49CDABB0-D79C-48F4-A084-7400FA3C162D}"/>
              </a:ext>
            </a:extLst>
          </p:cNvPr>
          <p:cNvSpPr/>
          <p:nvPr/>
        </p:nvSpPr>
        <p:spPr>
          <a:xfrm rot="17365780">
            <a:off x="10076100" y="5725089"/>
            <a:ext cx="914400" cy="339365"/>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
        <p:nvSpPr>
          <p:cNvPr id="7" name="Arrow: Right 6">
            <a:extLst>
              <a:ext uri="{FF2B5EF4-FFF2-40B4-BE49-F238E27FC236}">
                <a16:creationId xmlns:a16="http://schemas.microsoft.com/office/drawing/2014/main" id="{361DB0E6-0BBB-4A04-A8B5-28D88DFB66BC}"/>
              </a:ext>
            </a:extLst>
          </p:cNvPr>
          <p:cNvSpPr/>
          <p:nvPr/>
        </p:nvSpPr>
        <p:spPr>
          <a:xfrm rot="17365780">
            <a:off x="10700313" y="4365490"/>
            <a:ext cx="914400" cy="339365"/>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99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everal&#10;&#10;Description automatically generated">
            <a:extLst>
              <a:ext uri="{FF2B5EF4-FFF2-40B4-BE49-F238E27FC236}">
                <a16:creationId xmlns:a16="http://schemas.microsoft.com/office/drawing/2014/main" id="{563B43C6-3342-4D60-912A-B1D2978A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1800" dirty="0">
                <a:latin typeface="+mn-lt"/>
              </a:rPr>
              <a:t>Task:</a:t>
            </a:r>
          </a:p>
          <a:p>
            <a:pPr algn="l"/>
            <a:endParaRPr lang="en-AU" sz="1800" dirty="0">
              <a:latin typeface="+mn-lt"/>
            </a:endParaRPr>
          </a:p>
          <a:p>
            <a:pPr algn="l"/>
            <a:r>
              <a:rPr lang="en-AU" sz="1800" dirty="0">
                <a:latin typeface="+mn-lt"/>
              </a:rPr>
              <a:t>Reach selected artwork</a:t>
            </a:r>
          </a:p>
          <a:p>
            <a:pPr algn="l"/>
            <a:endParaRPr lang="en-AU" sz="1800" dirty="0">
              <a:latin typeface="+mn-lt"/>
            </a:endParaRPr>
          </a:p>
          <a:p>
            <a:pPr algn="l"/>
            <a:r>
              <a:rPr lang="en-AU" sz="1800" dirty="0">
                <a:latin typeface="+mn-lt"/>
              </a:rPr>
              <a:t>--End--</a:t>
            </a:r>
          </a:p>
        </p:txBody>
      </p:sp>
    </p:spTree>
    <p:extLst>
      <p:ext uri="{BB962C8B-B14F-4D97-AF65-F5344CB8AC3E}">
        <p14:creationId xmlns:p14="http://schemas.microsoft.com/office/powerpoint/2010/main" val="3537148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02604-C61A-49FD-B233-77818DA41728}"/>
              </a:ext>
            </a:extLst>
          </p:cNvPr>
          <p:cNvSpPr>
            <a:spLocks noGrp="1"/>
          </p:cNvSpPr>
          <p:nvPr>
            <p:ph type="title"/>
          </p:nvPr>
        </p:nvSpPr>
        <p:spPr/>
        <p:txBody>
          <a:bodyPr/>
          <a:lstStyle/>
          <a:p>
            <a:r>
              <a:rPr lang="en-AU" dirty="0"/>
              <a:t>Reference icons</a:t>
            </a:r>
          </a:p>
        </p:txBody>
      </p:sp>
      <p:pic>
        <p:nvPicPr>
          <p:cNvPr id="6" name="Picture 5">
            <a:extLst>
              <a:ext uri="{FF2B5EF4-FFF2-40B4-BE49-F238E27FC236}">
                <a16:creationId xmlns:a16="http://schemas.microsoft.com/office/drawing/2014/main" id="{F03C8B7B-E40B-4BBB-B9C3-C90126494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881" y="2016838"/>
            <a:ext cx="1481137" cy="1481137"/>
          </a:xfrm>
          <a:prstGeom prst="rect">
            <a:avLst/>
          </a:prstGeom>
        </p:spPr>
      </p:pic>
      <p:pic>
        <p:nvPicPr>
          <p:cNvPr id="8" name="Picture 7">
            <a:extLst>
              <a:ext uri="{FF2B5EF4-FFF2-40B4-BE49-F238E27FC236}">
                <a16:creationId xmlns:a16="http://schemas.microsoft.com/office/drawing/2014/main" id="{7A9A21E8-3C4B-4045-B27F-AD19F3ED4B00}"/>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019583" y="2016838"/>
            <a:ext cx="1481138" cy="1481138"/>
          </a:xfrm>
          <a:prstGeom prst="rect">
            <a:avLst/>
          </a:prstGeom>
        </p:spPr>
      </p:pic>
      <p:pic>
        <p:nvPicPr>
          <p:cNvPr id="12" name="Picture 11">
            <a:extLst>
              <a:ext uri="{FF2B5EF4-FFF2-40B4-BE49-F238E27FC236}">
                <a16:creationId xmlns:a16="http://schemas.microsoft.com/office/drawing/2014/main" id="{44B388AF-CE37-400A-A64E-8129D7B01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286" y="1988641"/>
            <a:ext cx="1325564" cy="1325564"/>
          </a:xfrm>
          <a:prstGeom prst="rect">
            <a:avLst/>
          </a:prstGeom>
        </p:spPr>
      </p:pic>
      <p:pic>
        <p:nvPicPr>
          <p:cNvPr id="14" name="Picture 13">
            <a:extLst>
              <a:ext uri="{FF2B5EF4-FFF2-40B4-BE49-F238E27FC236}">
                <a16:creationId xmlns:a16="http://schemas.microsoft.com/office/drawing/2014/main" id="{D5E325FF-DE44-4AB5-88A1-6273301106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5881" y="4127746"/>
            <a:ext cx="1356360" cy="1356360"/>
          </a:xfrm>
          <a:prstGeom prst="rect">
            <a:avLst/>
          </a:prstGeom>
        </p:spPr>
      </p:pic>
      <p:pic>
        <p:nvPicPr>
          <p:cNvPr id="19" name="Picture 18">
            <a:extLst>
              <a:ext uri="{FF2B5EF4-FFF2-40B4-BE49-F238E27FC236}">
                <a16:creationId xmlns:a16="http://schemas.microsoft.com/office/drawing/2014/main" id="{16D22C6D-7B8C-4D12-9B81-1B0FB5223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4956" y="4286477"/>
            <a:ext cx="1325564" cy="1325564"/>
          </a:xfrm>
          <a:prstGeom prst="rect">
            <a:avLst/>
          </a:prstGeom>
        </p:spPr>
      </p:pic>
      <p:pic>
        <p:nvPicPr>
          <p:cNvPr id="21" name="Picture 20">
            <a:extLst>
              <a:ext uri="{FF2B5EF4-FFF2-40B4-BE49-F238E27FC236}">
                <a16:creationId xmlns:a16="http://schemas.microsoft.com/office/drawing/2014/main" id="{6826802D-D7A3-4EC7-8EC9-572EC040E8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930" y="3736800"/>
            <a:ext cx="2492380" cy="2492380"/>
          </a:xfrm>
          <a:prstGeom prst="rect">
            <a:avLst/>
          </a:prstGeom>
        </p:spPr>
      </p:pic>
      <p:pic>
        <p:nvPicPr>
          <p:cNvPr id="23" name="Picture 22">
            <a:extLst>
              <a:ext uri="{FF2B5EF4-FFF2-40B4-BE49-F238E27FC236}">
                <a16:creationId xmlns:a16="http://schemas.microsoft.com/office/drawing/2014/main" id="{5BF72E32-E196-4863-A6A1-AAF6954C4A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362" y="3586726"/>
            <a:ext cx="2438400" cy="2438400"/>
          </a:xfrm>
          <a:prstGeom prst="rect">
            <a:avLst/>
          </a:prstGeom>
        </p:spPr>
      </p:pic>
      <p:pic>
        <p:nvPicPr>
          <p:cNvPr id="25" name="Picture 24" descr="A picture containing text, sign&#10;&#10;Description automatically generated">
            <a:extLst>
              <a:ext uri="{FF2B5EF4-FFF2-40B4-BE49-F238E27FC236}">
                <a16:creationId xmlns:a16="http://schemas.microsoft.com/office/drawing/2014/main" id="{AD8188D2-5994-4CD4-BF13-AABAA79E40CD}"/>
              </a:ext>
            </a:extLst>
          </p:cNvPr>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1166079" y="1858246"/>
            <a:ext cx="1798320" cy="1798320"/>
          </a:xfrm>
          <a:prstGeom prst="rect">
            <a:avLst/>
          </a:prstGeom>
        </p:spPr>
      </p:pic>
    </p:spTree>
    <p:extLst>
      <p:ext uri="{BB962C8B-B14F-4D97-AF65-F5344CB8AC3E}">
        <p14:creationId xmlns:p14="http://schemas.microsoft.com/office/powerpoint/2010/main" val="429932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4A648C-CC81-4EDF-84F5-B18235E25008}"/>
              </a:ext>
            </a:extLst>
          </p:cNvPr>
          <p:cNvSpPr>
            <a:spLocks noGrp="1"/>
          </p:cNvSpPr>
          <p:nvPr>
            <p:ph type="title"/>
          </p:nvPr>
        </p:nvSpPr>
        <p:spPr>
          <a:xfrm>
            <a:off x="265800" y="365125"/>
            <a:ext cx="11088000" cy="765275"/>
          </a:xfrm>
        </p:spPr>
        <p:txBody>
          <a:bodyPr>
            <a:normAutofit/>
          </a:bodyPr>
          <a:lstStyle/>
          <a:p>
            <a:r>
              <a:rPr lang="en-AU" sz="2800" dirty="0"/>
              <a:t>Scenarios and task descriptions</a:t>
            </a:r>
          </a:p>
        </p:txBody>
      </p:sp>
      <p:graphicFrame>
        <p:nvGraphicFramePr>
          <p:cNvPr id="9" name="Table 9">
            <a:extLst>
              <a:ext uri="{FF2B5EF4-FFF2-40B4-BE49-F238E27FC236}">
                <a16:creationId xmlns:a16="http://schemas.microsoft.com/office/drawing/2014/main" id="{1F564B72-8B5B-4684-9663-4C2F0209F82D}"/>
              </a:ext>
            </a:extLst>
          </p:cNvPr>
          <p:cNvGraphicFramePr>
            <a:graphicFrameLocks noGrp="1"/>
          </p:cNvGraphicFramePr>
          <p:nvPr>
            <p:extLst>
              <p:ext uri="{D42A27DB-BD31-4B8C-83A1-F6EECF244321}">
                <p14:modId xmlns:p14="http://schemas.microsoft.com/office/powerpoint/2010/main" val="3714488155"/>
              </p:ext>
            </p:extLst>
          </p:nvPr>
        </p:nvGraphicFramePr>
        <p:xfrm>
          <a:off x="368800" y="1150962"/>
          <a:ext cx="11302400" cy="5151501"/>
        </p:xfrm>
        <a:graphic>
          <a:graphicData uri="http://schemas.openxmlformats.org/drawingml/2006/table">
            <a:tbl>
              <a:tblPr firstRow="1" bandRow="1">
                <a:tableStyleId>{5C22544A-7EE6-4342-B048-85BDC9FD1C3A}</a:tableStyleId>
              </a:tblPr>
              <a:tblGrid>
                <a:gridCol w="3706400">
                  <a:extLst>
                    <a:ext uri="{9D8B030D-6E8A-4147-A177-3AD203B41FA5}">
                      <a16:colId xmlns:a16="http://schemas.microsoft.com/office/drawing/2014/main" val="3020195659"/>
                    </a:ext>
                  </a:extLst>
                </a:gridCol>
                <a:gridCol w="3664800">
                  <a:extLst>
                    <a:ext uri="{9D8B030D-6E8A-4147-A177-3AD203B41FA5}">
                      <a16:colId xmlns:a16="http://schemas.microsoft.com/office/drawing/2014/main" val="1502299799"/>
                    </a:ext>
                  </a:extLst>
                </a:gridCol>
                <a:gridCol w="3931200">
                  <a:extLst>
                    <a:ext uri="{9D8B030D-6E8A-4147-A177-3AD203B41FA5}">
                      <a16:colId xmlns:a16="http://schemas.microsoft.com/office/drawing/2014/main" val="402747623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1) Find where you are in the art gallery and navigate to an artwork.</a:t>
                      </a:r>
                      <a:endParaRPr lang="en-AU" sz="16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2) Search for a specific artwork or type of artwork.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3) Browse artwork information placeholders.</a:t>
                      </a:r>
                    </a:p>
                  </a:txBody>
                  <a:tcPr/>
                </a:tc>
                <a:extLst>
                  <a:ext uri="{0D108BD9-81ED-4DB2-BD59-A6C34878D82A}">
                    <a16:rowId xmlns:a16="http://schemas.microsoft.com/office/drawing/2014/main" val="517472073"/>
                  </a:ext>
                </a:extLst>
              </a:tr>
              <a:tr h="370840">
                <a:tc>
                  <a:txBody>
                    <a:bodyPr/>
                    <a:lstStyle/>
                    <a:p>
                      <a:pPr>
                        <a:lnSpc>
                          <a:spcPct val="107000"/>
                        </a:lnSpc>
                        <a:spcBef>
                          <a:spcPts val="200"/>
                        </a:spcBef>
                        <a:spcAft>
                          <a:spcPts val="0"/>
                        </a:spcAft>
                      </a:pPr>
                      <a:r>
                        <a:rPr lang="en-AU" sz="1800" dirty="0">
                          <a:latin typeface="Calibri" panose="020F0502020204030204" pitchFamily="34" charset="0"/>
                          <a:ea typeface="SimSun" panose="02010600030101010101" pitchFamily="2" charset="-122"/>
                          <a:cs typeface="Times New Roman" panose="02020603050405020304" pitchFamily="18" charset="0"/>
                        </a:rPr>
                        <a:t>I</a:t>
                      </a:r>
                      <a:r>
                        <a:rPr lang="en-AU" sz="1800" dirty="0">
                          <a:effectLst/>
                          <a:latin typeface="Calibri" panose="020F0502020204030204" pitchFamily="34" charset="0"/>
                          <a:ea typeface="SimSun" panose="02010600030101010101" pitchFamily="2" charset="-122"/>
                          <a:cs typeface="Times New Roman" panose="02020603050405020304" pitchFamily="18" charset="0"/>
                        </a:rPr>
                        <a:t>n this scenario you are looking for your location in the gallery and then looking for directions to an artwork</a:t>
                      </a:r>
                    </a:p>
                    <a:p>
                      <a:pPr>
                        <a:lnSpc>
                          <a:spcPct val="107000"/>
                        </a:lnSpc>
                        <a:spcBef>
                          <a:spcPts val="200"/>
                        </a:spcBef>
                        <a:spcAft>
                          <a:spcPts val="0"/>
                        </a:spcAft>
                      </a:pPr>
                      <a:endParaRPr lang="en-AU"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SimSun" panose="02010600030101010101" pitchFamily="2" charset="-122"/>
                          <a:cs typeface="Times New Roman" panose="02020603050405020304" pitchFamily="18" charset="0"/>
                        </a:rPr>
                        <a:t>Tasks:</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Find your location in the gallery using the map function</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Search for an artwork within gallery to navigate to</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Navigate to a chosen artwork search results </a:t>
                      </a: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Follow directions toward artwork</a:t>
                      </a:r>
                    </a:p>
                    <a:p>
                      <a:pPr marL="342900" lvl="0" indent="-342900">
                        <a:lnSpc>
                          <a:spcPct val="107000"/>
                        </a:lnSpc>
                        <a:spcAft>
                          <a:spcPts val="800"/>
                        </a:spcAft>
                        <a:buFont typeface="+mj-lt"/>
                        <a:buAutoNum type="arabicPeriod"/>
                      </a:pPr>
                      <a:r>
                        <a:rPr lang="en-AU" sz="1800" dirty="0">
                          <a:latin typeface="Calibri" panose="020F0502020204030204" pitchFamily="34" charset="0"/>
                          <a:ea typeface="SimSun" panose="02010600030101010101" pitchFamily="2" charset="-122"/>
                          <a:cs typeface="Times New Roman" panose="02020603050405020304" pitchFamily="18" charset="0"/>
                        </a:rPr>
                        <a:t>Reach artwork</a:t>
                      </a:r>
                      <a:endParaRPr lang="en-AU"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AU" dirty="0"/>
                    </a:p>
                  </a:txBody>
                  <a:tcPr/>
                </a:tc>
                <a:tc>
                  <a:txBody>
                    <a:bodyPr/>
                    <a:lstStyle/>
                    <a:p>
                      <a:pPr>
                        <a:lnSpc>
                          <a:spcPct val="107000"/>
                        </a:lnSpc>
                        <a:spcAft>
                          <a:spcPts val="800"/>
                        </a:spcAft>
                      </a:pPr>
                      <a:r>
                        <a:rPr lang="en-AU" sz="1800" dirty="0">
                          <a:effectLst/>
                          <a:latin typeface="Calibri" panose="020F0502020204030204" pitchFamily="34" charset="0"/>
                          <a:ea typeface="SimSun" panose="02010600030101010101" pitchFamily="2" charset="-122"/>
                          <a:cs typeface="Times New Roman" panose="02020603050405020304" pitchFamily="18" charset="0"/>
                        </a:rPr>
                        <a:t>In this scenario you are looking for a specific artwork or type of artwork and viewing results</a:t>
                      </a:r>
                    </a:p>
                    <a:p>
                      <a:pPr>
                        <a:lnSpc>
                          <a:spcPct val="107000"/>
                        </a:lnSpc>
                        <a:spcAft>
                          <a:spcPts val="800"/>
                        </a:spcAft>
                      </a:pPr>
                      <a:endParaRPr lang="en-AU"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SimSun" panose="02010600030101010101" pitchFamily="2" charset="-122"/>
                          <a:cs typeface="Times New Roman" panose="02020603050405020304" pitchFamily="18" charset="0"/>
                        </a:rPr>
                        <a:t>Tasks:</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Open the search function menu</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Input the artwork name or type </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View results</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Select artwork for more information </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Navigate to artwork</a:t>
                      </a:r>
                    </a:p>
                    <a:p>
                      <a:endParaRPr lang="en-AU" dirty="0"/>
                    </a:p>
                  </a:txBody>
                  <a:tcPr/>
                </a:tc>
                <a:tc>
                  <a:txBody>
                    <a:bodyPr/>
                    <a:lstStyle/>
                    <a:p>
                      <a:pPr>
                        <a:lnSpc>
                          <a:spcPct val="107000"/>
                        </a:lnSpc>
                        <a:spcAft>
                          <a:spcPts val="800"/>
                        </a:spcAft>
                      </a:pPr>
                      <a:r>
                        <a:rPr lang="en-AU" sz="1800" dirty="0">
                          <a:effectLst/>
                          <a:latin typeface="Calibri" panose="020F0502020204030204" pitchFamily="34" charset="0"/>
                          <a:ea typeface="SimSun" panose="02010600030101010101" pitchFamily="2" charset="-122"/>
                          <a:cs typeface="Times New Roman" panose="02020603050405020304" pitchFamily="18" charset="0"/>
                        </a:rPr>
                        <a:t>In this scenario you want to browse artwork information as you walk around the gallery</a:t>
                      </a:r>
                    </a:p>
                    <a:p>
                      <a:pPr>
                        <a:lnSpc>
                          <a:spcPct val="107000"/>
                        </a:lnSpc>
                        <a:spcAft>
                          <a:spcPts val="800"/>
                        </a:spcAft>
                      </a:pPr>
                      <a:endParaRPr lang="en-AU"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SimSun" panose="02010600030101010101" pitchFamily="2" charset="-122"/>
                          <a:cs typeface="Times New Roman" panose="02020603050405020304" pitchFamily="18" charset="0"/>
                        </a:rPr>
                        <a:t>Tasks:</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Turn on place card feature</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Browse artwork place cards </a:t>
                      </a:r>
                    </a:p>
                    <a:p>
                      <a:pPr marL="342900" lvl="0" indent="-342900">
                        <a:lnSpc>
                          <a:spcPct val="107000"/>
                        </a:lnSpc>
                        <a:spcAft>
                          <a:spcPts val="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View detailed information about an artwork</a:t>
                      </a:r>
                    </a:p>
                    <a:p>
                      <a:pPr marL="342900" lvl="0" indent="-342900">
                        <a:lnSpc>
                          <a:spcPct val="107000"/>
                        </a:lnSpc>
                        <a:spcAft>
                          <a:spcPts val="800"/>
                        </a:spcAft>
                        <a:buFont typeface="+mj-lt"/>
                        <a:buAutoNum type="arabicPeriod"/>
                      </a:pPr>
                      <a:r>
                        <a:rPr lang="en-AU" sz="1800" dirty="0">
                          <a:effectLst/>
                          <a:latin typeface="Calibri" panose="020F0502020204030204" pitchFamily="34" charset="0"/>
                          <a:ea typeface="SimSun" panose="02010600030101010101" pitchFamily="2" charset="-122"/>
                          <a:cs typeface="Times New Roman" panose="02020603050405020304" pitchFamily="18" charset="0"/>
                        </a:rPr>
                        <a:t>Perform search for specific artwork</a:t>
                      </a:r>
                    </a:p>
                    <a:p>
                      <a:endParaRPr lang="en-AU" dirty="0"/>
                    </a:p>
                  </a:txBody>
                  <a:tcPr/>
                </a:tc>
                <a:extLst>
                  <a:ext uri="{0D108BD9-81ED-4DB2-BD59-A6C34878D82A}">
                    <a16:rowId xmlns:a16="http://schemas.microsoft.com/office/drawing/2014/main" val="3164368650"/>
                  </a:ext>
                </a:extLst>
              </a:tr>
            </a:tbl>
          </a:graphicData>
        </a:graphic>
      </p:graphicFrame>
    </p:spTree>
    <p:extLst>
      <p:ext uri="{BB962C8B-B14F-4D97-AF65-F5344CB8AC3E}">
        <p14:creationId xmlns:p14="http://schemas.microsoft.com/office/powerpoint/2010/main" val="60794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hite, scene, room, gallery&#10;&#10;Description automatically generated">
            <a:extLst>
              <a:ext uri="{FF2B5EF4-FFF2-40B4-BE49-F238E27FC236}">
                <a16:creationId xmlns:a16="http://schemas.microsoft.com/office/drawing/2014/main" id="{22ECECC4-1EB7-4515-9305-1D4B55C75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pic>
        <p:nvPicPr>
          <p:cNvPr id="5" name="Picture 4" descr="A picture containing person, hand, handwear&#10;&#10;Description automatically generated">
            <a:extLst>
              <a:ext uri="{FF2B5EF4-FFF2-40B4-BE49-F238E27FC236}">
                <a16:creationId xmlns:a16="http://schemas.microsoft.com/office/drawing/2014/main" id="{6EBF9CEC-A7EA-4B17-A845-5A01F0E3D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93871" y="3873879"/>
            <a:ext cx="4301519" cy="1666724"/>
          </a:xfrm>
          <a:prstGeom prst="rect">
            <a:avLst/>
          </a:prstGeom>
        </p:spPr>
      </p:pic>
      <p:sp>
        <p:nvSpPr>
          <p:cNvPr id="8" name="Rectangle 7">
            <a:extLst>
              <a:ext uri="{FF2B5EF4-FFF2-40B4-BE49-F238E27FC236}">
                <a16:creationId xmlns:a16="http://schemas.microsoft.com/office/drawing/2014/main" id="{0AFA1821-F68B-45AA-9EB9-1DF74BFC25B1}"/>
              </a:ext>
            </a:extLst>
          </p:cNvPr>
          <p:cNvSpPr/>
          <p:nvPr/>
        </p:nvSpPr>
        <p:spPr>
          <a:xfrm>
            <a:off x="7584281" y="5289045"/>
            <a:ext cx="103695" cy="10369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2F97CDAF-5619-4DAC-9735-81296BAC36D7}"/>
              </a:ext>
            </a:extLst>
          </p:cNvPr>
          <p:cNvSpPr/>
          <p:nvPr/>
        </p:nvSpPr>
        <p:spPr>
          <a:xfrm>
            <a:off x="7711112" y="5289045"/>
            <a:ext cx="103696" cy="103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EDFEFA8-43A2-495A-8A27-54374A1D5452}"/>
              </a:ext>
            </a:extLst>
          </p:cNvPr>
          <p:cNvSpPr/>
          <p:nvPr/>
        </p:nvSpPr>
        <p:spPr>
          <a:xfrm>
            <a:off x="7583739" y="5414209"/>
            <a:ext cx="103696" cy="103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68B06818-9051-4294-ADFC-F66F2B43FB40}"/>
              </a:ext>
            </a:extLst>
          </p:cNvPr>
          <p:cNvSpPr/>
          <p:nvPr/>
        </p:nvSpPr>
        <p:spPr>
          <a:xfrm>
            <a:off x="7711112" y="5414209"/>
            <a:ext cx="103696" cy="10369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itle 1">
            <a:extLst>
              <a:ext uri="{FF2B5EF4-FFF2-40B4-BE49-F238E27FC236}">
                <a16:creationId xmlns:a16="http://schemas.microsoft.com/office/drawing/2014/main" id="{1B3CAFB7-AF77-4697-BB08-5136A13EE50C}"/>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400"/>
              <a:t>Task:</a:t>
            </a:r>
          </a:p>
          <a:p>
            <a:pPr algn="l"/>
            <a:endParaRPr lang="en-AU" sz="2400"/>
          </a:p>
          <a:p>
            <a:pPr algn="l"/>
            <a:r>
              <a:rPr lang="en-AU" sz="2400" i="1"/>
              <a:t>Open main menu</a:t>
            </a:r>
          </a:p>
        </p:txBody>
      </p:sp>
    </p:spTree>
    <p:extLst>
      <p:ext uri="{BB962C8B-B14F-4D97-AF65-F5344CB8AC3E}">
        <p14:creationId xmlns:p14="http://schemas.microsoft.com/office/powerpoint/2010/main" val="94773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hite, scene, room, gallery&#10;&#10;Description automatically generated">
            <a:extLst>
              <a:ext uri="{FF2B5EF4-FFF2-40B4-BE49-F238E27FC236}">
                <a16:creationId xmlns:a16="http://schemas.microsoft.com/office/drawing/2014/main" id="{F9DB9301-6948-4F58-8538-1D39E3971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 name="Rectangle 1">
            <a:extLst>
              <a:ext uri="{FF2B5EF4-FFF2-40B4-BE49-F238E27FC236}">
                <a16:creationId xmlns:a16="http://schemas.microsoft.com/office/drawing/2014/main" id="{749342B1-6E16-4150-98BA-6A2C8F84E247}"/>
              </a:ext>
            </a:extLst>
          </p:cNvPr>
          <p:cNvSpPr/>
          <p:nvPr/>
        </p:nvSpPr>
        <p:spPr>
          <a:xfrm>
            <a:off x="6286006" y="2381113"/>
            <a:ext cx="2006417" cy="2269554"/>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29FF12F-8975-47A8-BC6F-6B28728BCB37}"/>
              </a:ext>
            </a:extLst>
          </p:cNvPr>
          <p:cNvSpPr/>
          <p:nvPr/>
        </p:nvSpPr>
        <p:spPr>
          <a:xfrm>
            <a:off x="6286005" y="2045612"/>
            <a:ext cx="2006417" cy="303704"/>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E41A2513-6B16-4FC2-B19E-FFCB97550521}"/>
              </a:ext>
            </a:extLst>
          </p:cNvPr>
          <p:cNvSpPr/>
          <p:nvPr/>
        </p:nvSpPr>
        <p:spPr>
          <a:xfrm>
            <a:off x="6690836" y="2855912"/>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5DC316A5-F072-4965-A321-2019FF8D2375}"/>
              </a:ext>
            </a:extLst>
          </p:cNvPr>
          <p:cNvSpPr/>
          <p:nvPr/>
        </p:nvSpPr>
        <p:spPr>
          <a:xfrm>
            <a:off x="7112335" y="2855912"/>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BC6C75C6-C3A5-44BB-8C5A-7A69AA22F6BE}"/>
              </a:ext>
            </a:extLst>
          </p:cNvPr>
          <p:cNvSpPr/>
          <p:nvPr/>
        </p:nvSpPr>
        <p:spPr>
          <a:xfrm>
            <a:off x="7533834" y="2855912"/>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2DA0522C-A209-4EE4-883F-1DD5758C515C}"/>
              </a:ext>
            </a:extLst>
          </p:cNvPr>
          <p:cNvSpPr/>
          <p:nvPr/>
        </p:nvSpPr>
        <p:spPr>
          <a:xfrm>
            <a:off x="6686550" y="3272631"/>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CAEDCDD-9964-4E17-90CC-D9C96B8C49D0}"/>
              </a:ext>
            </a:extLst>
          </p:cNvPr>
          <p:cNvSpPr/>
          <p:nvPr/>
        </p:nvSpPr>
        <p:spPr>
          <a:xfrm>
            <a:off x="7112335" y="3272631"/>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600" b="1" i="1" dirty="0"/>
              <a:t>ART</a:t>
            </a:r>
          </a:p>
          <a:p>
            <a:pPr algn="ctr"/>
            <a:r>
              <a:rPr lang="en-AU" sz="600" b="1" i="1" dirty="0"/>
              <a:t>VIEW</a:t>
            </a:r>
          </a:p>
        </p:txBody>
      </p:sp>
      <p:sp>
        <p:nvSpPr>
          <p:cNvPr id="11" name="Rectangle 10">
            <a:extLst>
              <a:ext uri="{FF2B5EF4-FFF2-40B4-BE49-F238E27FC236}">
                <a16:creationId xmlns:a16="http://schemas.microsoft.com/office/drawing/2014/main" id="{AAB57457-778D-463E-9AE3-BBE7A16FFDC2}"/>
              </a:ext>
            </a:extLst>
          </p:cNvPr>
          <p:cNvSpPr/>
          <p:nvPr/>
        </p:nvSpPr>
        <p:spPr>
          <a:xfrm>
            <a:off x="7533834" y="3272631"/>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4B7388FD-C9F7-4F78-B905-B5394594058C}"/>
              </a:ext>
            </a:extLst>
          </p:cNvPr>
          <p:cNvSpPr/>
          <p:nvPr/>
        </p:nvSpPr>
        <p:spPr>
          <a:xfrm>
            <a:off x="6690836" y="3689350"/>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F551C55C-A3BC-4748-A169-04D497D6B1D3}"/>
              </a:ext>
            </a:extLst>
          </p:cNvPr>
          <p:cNvSpPr/>
          <p:nvPr/>
        </p:nvSpPr>
        <p:spPr>
          <a:xfrm>
            <a:off x="7112335" y="3689350"/>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1D3F7187-9AE0-4A02-A987-C9B7F4AE8E31}"/>
              </a:ext>
            </a:extLst>
          </p:cNvPr>
          <p:cNvSpPr/>
          <p:nvPr/>
        </p:nvSpPr>
        <p:spPr>
          <a:xfrm>
            <a:off x="7533834" y="3689350"/>
            <a:ext cx="361950" cy="361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itle 1">
            <a:extLst>
              <a:ext uri="{FF2B5EF4-FFF2-40B4-BE49-F238E27FC236}">
                <a16:creationId xmlns:a16="http://schemas.microsoft.com/office/drawing/2014/main" id="{81E1EE73-8D06-4945-808E-9D553EE02CE9}"/>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400"/>
              <a:t>Task:</a:t>
            </a:r>
          </a:p>
          <a:p>
            <a:pPr algn="l"/>
            <a:endParaRPr lang="en-AU" sz="2400"/>
          </a:p>
          <a:p>
            <a:pPr algn="l"/>
            <a:r>
              <a:rPr lang="en-AU" sz="2400"/>
              <a:t>Open gallery app</a:t>
            </a:r>
          </a:p>
        </p:txBody>
      </p:sp>
    </p:spTree>
    <p:extLst>
      <p:ext uri="{BB962C8B-B14F-4D97-AF65-F5344CB8AC3E}">
        <p14:creationId xmlns:p14="http://schemas.microsoft.com/office/powerpoint/2010/main" val="195877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4" name="Rectangle 3">
            <a:extLst>
              <a:ext uri="{FF2B5EF4-FFF2-40B4-BE49-F238E27FC236}">
                <a16:creationId xmlns:a16="http://schemas.microsoft.com/office/drawing/2014/main" id="{AB5C4E32-8F37-43BB-802A-19A66FD420A7}"/>
              </a:ext>
            </a:extLst>
          </p:cNvPr>
          <p:cNvSpPr/>
          <p:nvPr/>
        </p:nvSpPr>
        <p:spPr>
          <a:xfrm>
            <a:off x="6219824" y="3021623"/>
            <a:ext cx="2169795" cy="680886"/>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990B05F5-CB01-4C37-B2F7-0E58C08A00C1}"/>
              </a:ext>
            </a:extLst>
          </p:cNvPr>
          <p:cNvSpPr/>
          <p:nvPr/>
        </p:nvSpPr>
        <p:spPr>
          <a:xfrm>
            <a:off x="6513283" y="3090382"/>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FBA9A31A-5600-45F4-8925-207900CF758F}"/>
              </a:ext>
            </a:extLst>
          </p:cNvPr>
          <p:cNvSpPr/>
          <p:nvPr/>
        </p:nvSpPr>
        <p:spPr>
          <a:xfrm>
            <a:off x="7114507" y="3090382"/>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6CEE3B6-F86E-4E00-93E3-DB81AEF47D2D}"/>
              </a:ext>
            </a:extLst>
          </p:cNvPr>
          <p:cNvSpPr/>
          <p:nvPr/>
        </p:nvSpPr>
        <p:spPr>
          <a:xfrm>
            <a:off x="7679180" y="3090382"/>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50E419D0-9A5C-489B-99CE-5C0005668114}"/>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7705109" y="3123061"/>
            <a:ext cx="383910" cy="383910"/>
          </a:xfrm>
          <a:prstGeom prst="rect">
            <a:avLst/>
          </a:prstGeom>
          <a:solidFill>
            <a:schemeClr val="accent1"/>
          </a:solidFill>
        </p:spPr>
      </p:pic>
      <p:pic>
        <p:nvPicPr>
          <p:cNvPr id="10" name="Picture 9">
            <a:extLst>
              <a:ext uri="{FF2B5EF4-FFF2-40B4-BE49-F238E27FC236}">
                <a16:creationId xmlns:a16="http://schemas.microsoft.com/office/drawing/2014/main" id="{CC7AA6CF-381C-4452-B369-724D13A47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0249" y="3106124"/>
            <a:ext cx="405293" cy="405293"/>
          </a:xfrm>
          <a:prstGeom prst="rect">
            <a:avLst/>
          </a:prstGeom>
        </p:spPr>
      </p:pic>
      <p:pic>
        <p:nvPicPr>
          <p:cNvPr id="16" name="Picture 15">
            <a:extLst>
              <a:ext uri="{FF2B5EF4-FFF2-40B4-BE49-F238E27FC236}">
                <a16:creationId xmlns:a16="http://schemas.microsoft.com/office/drawing/2014/main" id="{40452898-409D-4159-9608-7AD0175D02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2408" y="3129675"/>
            <a:ext cx="397485" cy="397485"/>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400" dirty="0"/>
              <a:t>Task:</a:t>
            </a:r>
          </a:p>
          <a:p>
            <a:pPr algn="l"/>
            <a:endParaRPr lang="en-AU" sz="2400" dirty="0"/>
          </a:p>
          <a:p>
            <a:pPr algn="l"/>
            <a:r>
              <a:rPr lang="en-AU" sz="2400" dirty="0"/>
              <a:t>Select option</a:t>
            </a:r>
          </a:p>
          <a:p>
            <a:pPr algn="l"/>
            <a:endParaRPr lang="en-AU" sz="2400" dirty="0"/>
          </a:p>
          <a:p>
            <a:pPr marL="342900" indent="-342900" algn="l">
              <a:buFont typeface="Arial" panose="020B0604020202020204" pitchFamily="34" charset="0"/>
              <a:buChar char="•"/>
            </a:pPr>
            <a:r>
              <a:rPr lang="en-AU" sz="2000" i="1" dirty="0"/>
              <a:t>Art info</a:t>
            </a:r>
            <a:endParaRPr lang="en-AU" sz="2000" i="1" dirty="0">
              <a:cs typeface="Calibri Light"/>
            </a:endParaRPr>
          </a:p>
          <a:p>
            <a:pPr marL="342900" indent="-342900" algn="l">
              <a:buFont typeface="Arial" panose="020B0604020202020204" pitchFamily="34" charset="0"/>
              <a:buChar char="•"/>
            </a:pPr>
            <a:endParaRPr lang="en-AU" sz="2000" i="1" dirty="0"/>
          </a:p>
          <a:p>
            <a:pPr marL="342900" indent="-342900" algn="l">
              <a:buFont typeface="Arial" panose="020B0604020202020204" pitchFamily="34" charset="0"/>
              <a:buChar char="•"/>
            </a:pPr>
            <a:r>
              <a:rPr lang="en-AU" sz="2000" i="1" dirty="0"/>
              <a:t>Location</a:t>
            </a:r>
            <a:endParaRPr lang="en-AU" sz="2000" i="1" dirty="0">
              <a:cs typeface="Calibri Light"/>
            </a:endParaRPr>
          </a:p>
          <a:p>
            <a:pPr marL="342900" indent="-342900" algn="l">
              <a:buFont typeface="Arial" panose="020B0604020202020204" pitchFamily="34" charset="0"/>
              <a:buChar char="•"/>
            </a:pPr>
            <a:endParaRPr lang="en-AU" sz="2000" i="1" dirty="0"/>
          </a:p>
          <a:p>
            <a:pPr marL="342900" indent="-342900" algn="l">
              <a:buFont typeface="Arial" panose="020B0604020202020204" pitchFamily="34" charset="0"/>
              <a:buChar char="•"/>
            </a:pPr>
            <a:r>
              <a:rPr lang="en-AU" sz="2000" i="1" dirty="0"/>
              <a:t>Search</a:t>
            </a:r>
          </a:p>
        </p:txBody>
      </p:sp>
      <p:sp>
        <p:nvSpPr>
          <p:cNvPr id="2" name="TextBox 1">
            <a:extLst>
              <a:ext uri="{FF2B5EF4-FFF2-40B4-BE49-F238E27FC236}">
                <a16:creationId xmlns:a16="http://schemas.microsoft.com/office/drawing/2014/main" id="{605AA4A5-2465-4655-940E-4EDC519FDBD0}"/>
              </a:ext>
            </a:extLst>
          </p:cNvPr>
          <p:cNvSpPr txBox="1"/>
          <p:nvPr/>
        </p:nvSpPr>
        <p:spPr>
          <a:xfrm>
            <a:off x="7677150" y="3502959"/>
            <a:ext cx="434789"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Search</a:t>
            </a:r>
          </a:p>
        </p:txBody>
      </p:sp>
      <p:sp>
        <p:nvSpPr>
          <p:cNvPr id="12" name="TextBox 11">
            <a:extLst>
              <a:ext uri="{FF2B5EF4-FFF2-40B4-BE49-F238E27FC236}">
                <a16:creationId xmlns:a16="http://schemas.microsoft.com/office/drawing/2014/main" id="{4A166C61-55BE-4E33-8398-6E35B155708B}"/>
              </a:ext>
            </a:extLst>
          </p:cNvPr>
          <p:cNvSpPr txBox="1"/>
          <p:nvPr/>
        </p:nvSpPr>
        <p:spPr>
          <a:xfrm>
            <a:off x="7077633" y="3502958"/>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Navigate</a:t>
            </a:r>
          </a:p>
        </p:txBody>
      </p:sp>
      <p:sp>
        <p:nvSpPr>
          <p:cNvPr id="13" name="TextBox 12">
            <a:extLst>
              <a:ext uri="{FF2B5EF4-FFF2-40B4-BE49-F238E27FC236}">
                <a16:creationId xmlns:a16="http://schemas.microsoft.com/office/drawing/2014/main" id="{C2AF1C7E-6370-4FC8-8F03-4BB035A739D6}"/>
              </a:ext>
            </a:extLst>
          </p:cNvPr>
          <p:cNvSpPr txBox="1"/>
          <p:nvPr/>
        </p:nvSpPr>
        <p:spPr>
          <a:xfrm>
            <a:off x="6478118" y="3502958"/>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bg1"/>
                </a:solidFill>
                <a:cs typeface="Calibri"/>
              </a:rPr>
              <a:t>Art info</a:t>
            </a:r>
          </a:p>
        </p:txBody>
      </p:sp>
    </p:spTree>
    <p:extLst>
      <p:ext uri="{BB962C8B-B14F-4D97-AF65-F5344CB8AC3E}">
        <p14:creationId xmlns:p14="http://schemas.microsoft.com/office/powerpoint/2010/main" val="635884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400"/>
              <a:t>Task:</a:t>
            </a:r>
          </a:p>
          <a:p>
            <a:pPr algn="l"/>
            <a:endParaRPr lang="en-AU" sz="2400"/>
          </a:p>
          <a:p>
            <a:pPr algn="l"/>
            <a:r>
              <a:rPr lang="en-AU" sz="2400"/>
              <a:t>Perform search for specific art work or type of art e.g. sculpture</a:t>
            </a:r>
          </a:p>
        </p:txBody>
      </p:sp>
      <p:sp>
        <p:nvSpPr>
          <p:cNvPr id="14" name="Rectangle 13">
            <a:extLst>
              <a:ext uri="{FF2B5EF4-FFF2-40B4-BE49-F238E27FC236}">
                <a16:creationId xmlns:a16="http://schemas.microsoft.com/office/drawing/2014/main" id="{14215329-AD66-496F-8215-4B7E066321E5}"/>
              </a:ext>
            </a:extLst>
          </p:cNvPr>
          <p:cNvSpPr/>
          <p:nvPr/>
        </p:nvSpPr>
        <p:spPr>
          <a:xfrm>
            <a:off x="5256846" y="3048000"/>
            <a:ext cx="4793934" cy="574431"/>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A8B2C4C2-EB84-49AB-8BA0-CCB433FC836D}"/>
              </a:ext>
            </a:extLst>
          </p:cNvPr>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8269369" y="3078480"/>
            <a:ext cx="487680" cy="487680"/>
          </a:xfrm>
          <a:prstGeom prst="rect">
            <a:avLst/>
          </a:prstGeom>
        </p:spPr>
      </p:pic>
      <p:sp>
        <p:nvSpPr>
          <p:cNvPr id="2" name="Rectangle: Rounded Corners 1">
            <a:extLst>
              <a:ext uri="{FF2B5EF4-FFF2-40B4-BE49-F238E27FC236}">
                <a16:creationId xmlns:a16="http://schemas.microsoft.com/office/drawing/2014/main" id="{0D0661B2-ABDF-4BE4-B4D5-4D2E4050BAEE}"/>
              </a:ext>
            </a:extLst>
          </p:cNvPr>
          <p:cNvSpPr/>
          <p:nvPr/>
        </p:nvSpPr>
        <p:spPr>
          <a:xfrm>
            <a:off x="5339478" y="3140905"/>
            <a:ext cx="2929891" cy="38862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51B69FCC-A10F-41C1-9F35-23166887B18D}"/>
              </a:ext>
            </a:extLst>
          </p:cNvPr>
          <p:cNvSpPr/>
          <p:nvPr/>
        </p:nvSpPr>
        <p:spPr>
          <a:xfrm>
            <a:off x="5256846" y="3684855"/>
            <a:ext cx="4793933" cy="1123365"/>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264A40F1-C046-48B8-9B1F-5013E67A8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341" y="3078480"/>
            <a:ext cx="487681" cy="487681"/>
          </a:xfrm>
          <a:prstGeom prst="rect">
            <a:avLst/>
          </a:prstGeom>
        </p:spPr>
      </p:pic>
      <p:sp>
        <p:nvSpPr>
          <p:cNvPr id="3" name="TextBox 2">
            <a:extLst>
              <a:ext uri="{FF2B5EF4-FFF2-40B4-BE49-F238E27FC236}">
                <a16:creationId xmlns:a16="http://schemas.microsoft.com/office/drawing/2014/main" id="{B4E5DD78-99ED-406A-AEEC-C1C554B41D9C}"/>
              </a:ext>
            </a:extLst>
          </p:cNvPr>
          <p:cNvSpPr txBox="1"/>
          <p:nvPr/>
        </p:nvSpPr>
        <p:spPr>
          <a:xfrm>
            <a:off x="7131842" y="4019557"/>
            <a:ext cx="1516380" cy="307777"/>
          </a:xfrm>
          <a:prstGeom prst="rect">
            <a:avLst/>
          </a:prstGeom>
          <a:noFill/>
        </p:spPr>
        <p:txBody>
          <a:bodyPr wrap="square" rtlCol="0">
            <a:spAutoFit/>
          </a:bodyPr>
          <a:lstStyle/>
          <a:p>
            <a:r>
              <a:rPr lang="en-AU" sz="1400" i="1"/>
              <a:t>Virtual keyboard</a:t>
            </a:r>
          </a:p>
        </p:txBody>
      </p:sp>
      <p:sp>
        <p:nvSpPr>
          <p:cNvPr id="23" name="TextBox 22">
            <a:extLst>
              <a:ext uri="{FF2B5EF4-FFF2-40B4-BE49-F238E27FC236}">
                <a16:creationId xmlns:a16="http://schemas.microsoft.com/office/drawing/2014/main" id="{E7FA4058-D2D2-4B52-B1C6-14D2E14C606B}"/>
              </a:ext>
            </a:extLst>
          </p:cNvPr>
          <p:cNvSpPr txBox="1"/>
          <p:nvPr/>
        </p:nvSpPr>
        <p:spPr>
          <a:xfrm>
            <a:off x="5394723" y="3179036"/>
            <a:ext cx="1516380" cy="307777"/>
          </a:xfrm>
          <a:prstGeom prst="rect">
            <a:avLst/>
          </a:prstGeom>
          <a:noFill/>
        </p:spPr>
        <p:txBody>
          <a:bodyPr wrap="square" rtlCol="0">
            <a:spAutoFit/>
          </a:bodyPr>
          <a:lstStyle/>
          <a:p>
            <a:r>
              <a:rPr lang="en-AU" sz="1400" i="1" dirty="0"/>
              <a:t>Sculpture  </a:t>
            </a:r>
          </a:p>
        </p:txBody>
      </p:sp>
      <p:pic>
        <p:nvPicPr>
          <p:cNvPr id="24" name="Picture 23">
            <a:extLst>
              <a:ext uri="{FF2B5EF4-FFF2-40B4-BE49-F238E27FC236}">
                <a16:creationId xmlns:a16="http://schemas.microsoft.com/office/drawing/2014/main" id="{563F8D04-0286-4C6C-A89C-4E6AC58F9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7374" y="2896221"/>
            <a:ext cx="873406" cy="873406"/>
          </a:xfrm>
          <a:prstGeom prst="rect">
            <a:avLst/>
          </a:prstGeom>
        </p:spPr>
      </p:pic>
    </p:spTree>
    <p:extLst>
      <p:ext uri="{BB962C8B-B14F-4D97-AF65-F5344CB8AC3E}">
        <p14:creationId xmlns:p14="http://schemas.microsoft.com/office/powerpoint/2010/main" val="302080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white, scene, room, gallery&#10;&#10;Description automatically generated">
            <a:extLst>
              <a:ext uri="{FF2B5EF4-FFF2-40B4-BE49-F238E27FC236}">
                <a16:creationId xmlns:a16="http://schemas.microsoft.com/office/drawing/2014/main" id="{CCFE300B-E91C-449E-899B-0C88C39E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21" name="Title 1">
            <a:extLst>
              <a:ext uri="{FF2B5EF4-FFF2-40B4-BE49-F238E27FC236}">
                <a16:creationId xmlns:a16="http://schemas.microsoft.com/office/drawing/2014/main" id="{02ED5618-21C1-4397-820F-F6E8B400CF88}"/>
              </a:ext>
            </a:extLst>
          </p:cNvPr>
          <p:cNvSpPr txBox="1">
            <a:spLocks/>
          </p:cNvSpPr>
          <p:nvPr/>
        </p:nvSpPr>
        <p:spPr>
          <a:xfrm>
            <a:off x="0" y="60960"/>
            <a:ext cx="1905000" cy="679704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AU" sz="2400" dirty="0"/>
              <a:t>Task:</a:t>
            </a:r>
          </a:p>
          <a:p>
            <a:pPr algn="l"/>
            <a:endParaRPr lang="en-AU" sz="2400" dirty="0"/>
          </a:p>
          <a:p>
            <a:pPr algn="l"/>
            <a:r>
              <a:rPr lang="en-AU" sz="2400" dirty="0"/>
              <a:t>View search results</a:t>
            </a:r>
          </a:p>
          <a:p>
            <a:pPr algn="l"/>
            <a:endParaRPr lang="en-AU" sz="2400" dirty="0"/>
          </a:p>
          <a:p>
            <a:pPr algn="l"/>
            <a:r>
              <a:rPr lang="en-AU" sz="2400" dirty="0"/>
              <a:t>View directions to sea sticks artwork</a:t>
            </a:r>
          </a:p>
          <a:p>
            <a:pPr algn="l"/>
            <a:endParaRPr lang="en-AU" sz="2400" dirty="0"/>
          </a:p>
        </p:txBody>
      </p:sp>
      <p:sp>
        <p:nvSpPr>
          <p:cNvPr id="4" name="Rectangle 3">
            <a:extLst>
              <a:ext uri="{FF2B5EF4-FFF2-40B4-BE49-F238E27FC236}">
                <a16:creationId xmlns:a16="http://schemas.microsoft.com/office/drawing/2014/main" id="{212C2E89-C3CE-45BD-A5A4-486F9BDB37DC}"/>
              </a:ext>
            </a:extLst>
          </p:cNvPr>
          <p:cNvSpPr/>
          <p:nvPr/>
        </p:nvSpPr>
        <p:spPr>
          <a:xfrm>
            <a:off x="4151946" y="1577340"/>
            <a:ext cx="5616893" cy="4767476"/>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D4BDF0A7-14A2-40B2-8E17-A416FAFE7199}"/>
              </a:ext>
            </a:extLst>
          </p:cNvPr>
          <p:cNvPicPr>
            <a:picLocks noChangeAspect="1"/>
          </p:cNvPicPr>
          <p:nvPr/>
        </p:nvPicPr>
        <p:blipFill>
          <a:blip r:embed="rId4"/>
          <a:stretch>
            <a:fillRect/>
          </a:stretch>
        </p:blipFill>
        <p:spPr>
          <a:xfrm>
            <a:off x="4383141" y="2167908"/>
            <a:ext cx="935620" cy="801125"/>
          </a:xfrm>
          <a:prstGeom prst="rect">
            <a:avLst/>
          </a:prstGeom>
        </p:spPr>
      </p:pic>
      <p:pic>
        <p:nvPicPr>
          <p:cNvPr id="6" name="Picture 5">
            <a:extLst>
              <a:ext uri="{FF2B5EF4-FFF2-40B4-BE49-F238E27FC236}">
                <a16:creationId xmlns:a16="http://schemas.microsoft.com/office/drawing/2014/main" id="{6CCF1217-25A1-48EF-91C3-D23708BB139E}"/>
              </a:ext>
            </a:extLst>
          </p:cNvPr>
          <p:cNvPicPr>
            <a:picLocks noChangeAspect="1"/>
          </p:cNvPicPr>
          <p:nvPr/>
        </p:nvPicPr>
        <p:blipFill>
          <a:blip r:embed="rId5"/>
          <a:stretch>
            <a:fillRect/>
          </a:stretch>
        </p:blipFill>
        <p:spPr>
          <a:xfrm>
            <a:off x="4383141" y="3058917"/>
            <a:ext cx="935620" cy="801125"/>
          </a:xfrm>
          <a:prstGeom prst="rect">
            <a:avLst/>
          </a:prstGeom>
        </p:spPr>
      </p:pic>
      <p:pic>
        <p:nvPicPr>
          <p:cNvPr id="8" name="Picture 7">
            <a:extLst>
              <a:ext uri="{FF2B5EF4-FFF2-40B4-BE49-F238E27FC236}">
                <a16:creationId xmlns:a16="http://schemas.microsoft.com/office/drawing/2014/main" id="{3D9E78E0-EBD3-446F-8C14-60E923BC4FB4}"/>
              </a:ext>
            </a:extLst>
          </p:cNvPr>
          <p:cNvPicPr>
            <a:picLocks noChangeAspect="1"/>
          </p:cNvPicPr>
          <p:nvPr/>
        </p:nvPicPr>
        <p:blipFill>
          <a:blip r:embed="rId6"/>
          <a:stretch>
            <a:fillRect/>
          </a:stretch>
        </p:blipFill>
        <p:spPr>
          <a:xfrm>
            <a:off x="4383141" y="3949926"/>
            <a:ext cx="935620" cy="801125"/>
          </a:xfrm>
          <a:prstGeom prst="rect">
            <a:avLst/>
          </a:prstGeom>
        </p:spPr>
      </p:pic>
      <p:sp>
        <p:nvSpPr>
          <p:cNvPr id="11" name="TextBox 10">
            <a:extLst>
              <a:ext uri="{FF2B5EF4-FFF2-40B4-BE49-F238E27FC236}">
                <a16:creationId xmlns:a16="http://schemas.microsoft.com/office/drawing/2014/main" id="{2041F832-D007-4276-893B-16B954559043}"/>
              </a:ext>
            </a:extLst>
          </p:cNvPr>
          <p:cNvSpPr txBox="1"/>
          <p:nvPr/>
        </p:nvSpPr>
        <p:spPr>
          <a:xfrm>
            <a:off x="5318761" y="2167908"/>
            <a:ext cx="1516380" cy="523220"/>
          </a:xfrm>
          <a:prstGeom prst="rect">
            <a:avLst/>
          </a:prstGeom>
          <a:noFill/>
        </p:spPr>
        <p:txBody>
          <a:bodyPr wrap="square" rtlCol="0">
            <a:spAutoFit/>
          </a:bodyPr>
          <a:lstStyle/>
          <a:p>
            <a:r>
              <a:rPr lang="en-AU" sz="1400" i="1" dirty="0">
                <a:solidFill>
                  <a:schemeClr val="bg1"/>
                </a:solidFill>
              </a:rPr>
              <a:t>Title: </a:t>
            </a:r>
            <a:r>
              <a:rPr lang="en-US" sz="1400" dirty="0">
                <a:solidFill>
                  <a:schemeClr val="bg1"/>
                </a:solidFill>
              </a:rPr>
              <a:t>Sea sticks</a:t>
            </a:r>
            <a:endParaRPr lang="en-AU" sz="1400" i="1" dirty="0">
              <a:solidFill>
                <a:schemeClr val="bg1"/>
              </a:solidFill>
            </a:endParaRPr>
          </a:p>
          <a:p>
            <a:r>
              <a:rPr lang="en-AU" sz="1400" i="1" dirty="0">
                <a:solidFill>
                  <a:schemeClr val="bg1"/>
                </a:solidFill>
              </a:rPr>
              <a:t>Description: </a:t>
            </a:r>
          </a:p>
        </p:txBody>
      </p:sp>
      <p:sp>
        <p:nvSpPr>
          <p:cNvPr id="12" name="TextBox 11">
            <a:extLst>
              <a:ext uri="{FF2B5EF4-FFF2-40B4-BE49-F238E27FC236}">
                <a16:creationId xmlns:a16="http://schemas.microsoft.com/office/drawing/2014/main" id="{FD6C7CE9-63FE-44AD-A758-6A5A9C0562DA}"/>
              </a:ext>
            </a:extLst>
          </p:cNvPr>
          <p:cNvSpPr txBox="1"/>
          <p:nvPr/>
        </p:nvSpPr>
        <p:spPr>
          <a:xfrm>
            <a:off x="5318761" y="3058917"/>
            <a:ext cx="1516380" cy="523220"/>
          </a:xfrm>
          <a:prstGeom prst="rect">
            <a:avLst/>
          </a:prstGeom>
          <a:noFill/>
        </p:spPr>
        <p:txBody>
          <a:bodyPr wrap="square" rtlCol="0">
            <a:spAutoFit/>
          </a:bodyPr>
          <a:lstStyle/>
          <a:p>
            <a:r>
              <a:rPr lang="en-AU" sz="1400" i="1">
                <a:solidFill>
                  <a:schemeClr val="bg1"/>
                </a:solidFill>
              </a:rPr>
              <a:t>Title: ZXC</a:t>
            </a:r>
          </a:p>
          <a:p>
            <a:r>
              <a:rPr lang="en-AU" sz="1400" i="1">
                <a:solidFill>
                  <a:schemeClr val="bg1"/>
                </a:solidFill>
              </a:rPr>
              <a:t>Description: </a:t>
            </a:r>
          </a:p>
        </p:txBody>
      </p:sp>
      <p:sp>
        <p:nvSpPr>
          <p:cNvPr id="13" name="TextBox 12">
            <a:extLst>
              <a:ext uri="{FF2B5EF4-FFF2-40B4-BE49-F238E27FC236}">
                <a16:creationId xmlns:a16="http://schemas.microsoft.com/office/drawing/2014/main" id="{FB95301B-C818-428B-906A-6C57B6F29B95}"/>
              </a:ext>
            </a:extLst>
          </p:cNvPr>
          <p:cNvSpPr txBox="1"/>
          <p:nvPr/>
        </p:nvSpPr>
        <p:spPr>
          <a:xfrm>
            <a:off x="5318761" y="3917554"/>
            <a:ext cx="1516380" cy="523220"/>
          </a:xfrm>
          <a:prstGeom prst="rect">
            <a:avLst/>
          </a:prstGeom>
          <a:noFill/>
        </p:spPr>
        <p:txBody>
          <a:bodyPr wrap="square" rtlCol="0">
            <a:spAutoFit/>
          </a:bodyPr>
          <a:lstStyle/>
          <a:p>
            <a:r>
              <a:rPr lang="en-AU" sz="1400" i="1" dirty="0">
                <a:solidFill>
                  <a:schemeClr val="bg1"/>
                </a:solidFill>
              </a:rPr>
              <a:t>Title: DFG</a:t>
            </a:r>
          </a:p>
          <a:p>
            <a:r>
              <a:rPr lang="en-AU" sz="1400" i="1" dirty="0">
                <a:solidFill>
                  <a:schemeClr val="bg1"/>
                </a:solidFill>
              </a:rPr>
              <a:t>Description: </a:t>
            </a:r>
          </a:p>
        </p:txBody>
      </p:sp>
      <p:pic>
        <p:nvPicPr>
          <p:cNvPr id="14" name="Picture 13">
            <a:extLst>
              <a:ext uri="{FF2B5EF4-FFF2-40B4-BE49-F238E27FC236}">
                <a16:creationId xmlns:a16="http://schemas.microsoft.com/office/drawing/2014/main" id="{9251B6CD-3888-459C-A78A-02AA2566EE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355" y="1466018"/>
            <a:ext cx="792611" cy="792611"/>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7E8B3036-32A9-4FB4-A5A9-6576D804D6D7}"/>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9081610" y="2374504"/>
            <a:ext cx="387932" cy="387932"/>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5D915814-C300-4D85-8ADC-38EC7548440C}"/>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9081610" y="3265513"/>
            <a:ext cx="387932" cy="387932"/>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DAFDB717-C2B7-4ACF-868C-43CD7CB0D7E6}"/>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9081610" y="4113410"/>
            <a:ext cx="387932" cy="387932"/>
          </a:xfrm>
          <a:prstGeom prst="rect">
            <a:avLst/>
          </a:prstGeom>
        </p:spPr>
      </p:pic>
      <p:sp>
        <p:nvSpPr>
          <p:cNvPr id="19" name="TextBox 18">
            <a:extLst>
              <a:ext uri="{FF2B5EF4-FFF2-40B4-BE49-F238E27FC236}">
                <a16:creationId xmlns:a16="http://schemas.microsoft.com/office/drawing/2014/main" id="{70F72F09-B929-49E0-8FEC-6731B4156C9E}"/>
              </a:ext>
            </a:extLst>
          </p:cNvPr>
          <p:cNvSpPr txBox="1"/>
          <p:nvPr/>
        </p:nvSpPr>
        <p:spPr>
          <a:xfrm>
            <a:off x="4364026" y="1762295"/>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bg1"/>
                </a:solidFill>
                <a:cs typeface="Calibri"/>
              </a:rPr>
              <a:t>Back</a:t>
            </a:r>
          </a:p>
        </p:txBody>
      </p:sp>
      <p:pic>
        <p:nvPicPr>
          <p:cNvPr id="5" name="Picture 4">
            <a:extLst>
              <a:ext uri="{FF2B5EF4-FFF2-40B4-BE49-F238E27FC236}">
                <a16:creationId xmlns:a16="http://schemas.microsoft.com/office/drawing/2014/main" id="{3FE34D4A-A8B1-478B-BCAE-1A7889A8F7DC}"/>
              </a:ext>
            </a:extLst>
          </p:cNvPr>
          <p:cNvPicPr>
            <a:picLocks noChangeAspect="1"/>
          </p:cNvPicPr>
          <p:nvPr/>
        </p:nvPicPr>
        <p:blipFill>
          <a:blip r:embed="rId9"/>
          <a:stretch>
            <a:fillRect/>
          </a:stretch>
        </p:blipFill>
        <p:spPr>
          <a:xfrm>
            <a:off x="4386935" y="4838025"/>
            <a:ext cx="935620" cy="801125"/>
          </a:xfrm>
          <a:prstGeom prst="rect">
            <a:avLst/>
          </a:prstGeom>
        </p:spPr>
      </p:pic>
      <p:sp>
        <p:nvSpPr>
          <p:cNvPr id="20" name="TextBox 19">
            <a:extLst>
              <a:ext uri="{FF2B5EF4-FFF2-40B4-BE49-F238E27FC236}">
                <a16:creationId xmlns:a16="http://schemas.microsoft.com/office/drawing/2014/main" id="{C10CED56-0225-4A09-B8FD-22D2FC4DC8FC}"/>
              </a:ext>
            </a:extLst>
          </p:cNvPr>
          <p:cNvSpPr txBox="1"/>
          <p:nvPr/>
        </p:nvSpPr>
        <p:spPr>
          <a:xfrm>
            <a:off x="5318761" y="4838025"/>
            <a:ext cx="1516380" cy="523220"/>
          </a:xfrm>
          <a:prstGeom prst="rect">
            <a:avLst/>
          </a:prstGeom>
          <a:noFill/>
        </p:spPr>
        <p:txBody>
          <a:bodyPr wrap="square" rtlCol="0">
            <a:spAutoFit/>
          </a:bodyPr>
          <a:lstStyle/>
          <a:p>
            <a:r>
              <a:rPr lang="en-AU" sz="1400" i="1" dirty="0">
                <a:solidFill>
                  <a:schemeClr val="bg1"/>
                </a:solidFill>
              </a:rPr>
              <a:t>Title: DFG</a:t>
            </a:r>
          </a:p>
          <a:p>
            <a:r>
              <a:rPr lang="en-AU" sz="1400" i="1" dirty="0">
                <a:solidFill>
                  <a:schemeClr val="bg1"/>
                </a:solidFill>
              </a:rPr>
              <a:t>Description: </a:t>
            </a:r>
          </a:p>
        </p:txBody>
      </p:sp>
      <p:pic>
        <p:nvPicPr>
          <p:cNvPr id="22" name="Picture 21" descr="A picture containing text, sign&#10;&#10;Description automatically generated">
            <a:extLst>
              <a:ext uri="{FF2B5EF4-FFF2-40B4-BE49-F238E27FC236}">
                <a16:creationId xmlns:a16="http://schemas.microsoft.com/office/drawing/2014/main" id="{EC438E12-1D3B-41EB-88FD-C2F965995970}"/>
              </a:ext>
            </a:extLst>
          </p:cNvPr>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9081610" y="4838025"/>
            <a:ext cx="387932" cy="387932"/>
          </a:xfrm>
          <a:prstGeom prst="rect">
            <a:avLst/>
          </a:prstGeom>
        </p:spPr>
      </p:pic>
    </p:spTree>
    <p:extLst>
      <p:ext uri="{BB962C8B-B14F-4D97-AF65-F5344CB8AC3E}">
        <p14:creationId xmlns:p14="http://schemas.microsoft.com/office/powerpoint/2010/main" val="25416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indoor, floor, scene&#10;&#10;Description automatically generated">
            <a:extLst>
              <a:ext uri="{FF2B5EF4-FFF2-40B4-BE49-F238E27FC236}">
                <a16:creationId xmlns:a16="http://schemas.microsoft.com/office/drawing/2014/main" id="{10563825-3464-47BD-BD4C-7B169E3CD8C7}"/>
              </a:ext>
            </a:extLst>
          </p:cNvPr>
          <p:cNvPicPr>
            <a:picLocks noChangeAspect="1"/>
          </p:cNvPicPr>
          <p:nvPr/>
        </p:nvPicPr>
        <p:blipFill>
          <a:blip r:embed="rId2"/>
          <a:stretch>
            <a:fillRect/>
          </a:stretch>
        </p:blipFill>
        <p:spPr>
          <a:xfrm>
            <a:off x="1895960" y="-487"/>
            <a:ext cx="10292906" cy="6855903"/>
          </a:xfrm>
          <a:prstGeom prst="rect">
            <a:avLst/>
          </a:prstGeom>
        </p:spPr>
      </p:pic>
      <p:sp>
        <p:nvSpPr>
          <p:cNvPr id="3" name="TextBox 2">
            <a:extLst>
              <a:ext uri="{FF2B5EF4-FFF2-40B4-BE49-F238E27FC236}">
                <a16:creationId xmlns:a16="http://schemas.microsoft.com/office/drawing/2014/main" id="{FC35733C-D248-4549-AB55-3E0627B379A9}"/>
              </a:ext>
            </a:extLst>
          </p:cNvPr>
          <p:cNvSpPr txBox="1"/>
          <p:nvPr/>
        </p:nvSpPr>
        <p:spPr>
          <a:xfrm>
            <a:off x="20454" y="1717"/>
            <a:ext cx="13691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Task:</a:t>
            </a:r>
          </a:p>
          <a:p>
            <a:endParaRPr lang="en-US">
              <a:cs typeface="Calibri"/>
            </a:endParaRPr>
          </a:p>
          <a:p>
            <a:r>
              <a:rPr lang="en-US">
                <a:cs typeface="Calibri"/>
              </a:rPr>
              <a:t>View information about artworks which are currently in view</a:t>
            </a:r>
          </a:p>
        </p:txBody>
      </p:sp>
      <p:sp>
        <p:nvSpPr>
          <p:cNvPr id="2" name="Rectangle 1">
            <a:extLst>
              <a:ext uri="{FF2B5EF4-FFF2-40B4-BE49-F238E27FC236}">
                <a16:creationId xmlns:a16="http://schemas.microsoft.com/office/drawing/2014/main" id="{B314B872-CFFC-4BF7-9510-94FF3DC611C9}"/>
              </a:ext>
            </a:extLst>
          </p:cNvPr>
          <p:cNvSpPr/>
          <p:nvPr/>
        </p:nvSpPr>
        <p:spPr>
          <a:xfrm>
            <a:off x="5626463" y="3421361"/>
            <a:ext cx="2169795" cy="680886"/>
          </a:xfrm>
          <a:prstGeom prst="rect">
            <a:avLst/>
          </a:prstGeom>
          <a:solidFill>
            <a:schemeClr val="tx2">
              <a:lumMod val="75000"/>
              <a:alpha val="79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23BB285-87DD-4D3B-A0F7-2E41F32E5BEA}"/>
              </a:ext>
            </a:extLst>
          </p:cNvPr>
          <p:cNvSpPr/>
          <p:nvPr/>
        </p:nvSpPr>
        <p:spPr>
          <a:xfrm>
            <a:off x="6517442" y="3490120"/>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picture containing microscope&#10;&#10;Description automatically generated">
            <a:extLst>
              <a:ext uri="{FF2B5EF4-FFF2-40B4-BE49-F238E27FC236}">
                <a16:creationId xmlns:a16="http://schemas.microsoft.com/office/drawing/2014/main" id="{AEF3B4F4-0062-48A2-865C-A4B7DA88B71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7111748" y="3516553"/>
            <a:ext cx="383910" cy="383910"/>
          </a:xfrm>
          <a:prstGeom prst="rect">
            <a:avLst/>
          </a:prstGeom>
          <a:solidFill>
            <a:schemeClr val="accent1"/>
          </a:solidFill>
        </p:spPr>
      </p:pic>
      <p:pic>
        <p:nvPicPr>
          <p:cNvPr id="9" name="Picture 8">
            <a:extLst>
              <a:ext uri="{FF2B5EF4-FFF2-40B4-BE49-F238E27FC236}">
                <a16:creationId xmlns:a16="http://schemas.microsoft.com/office/drawing/2014/main" id="{AA11A8DB-5BD8-47AD-9FBE-A6648C920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888" y="3505862"/>
            <a:ext cx="405293" cy="405293"/>
          </a:xfrm>
          <a:prstGeom prst="rect">
            <a:avLst/>
          </a:prstGeom>
        </p:spPr>
      </p:pic>
      <p:sp>
        <p:nvSpPr>
          <p:cNvPr id="21" name="Rectangle 20">
            <a:extLst>
              <a:ext uri="{FF2B5EF4-FFF2-40B4-BE49-F238E27FC236}">
                <a16:creationId xmlns:a16="http://schemas.microsoft.com/office/drawing/2014/main" id="{361A9E27-1B68-4FF6-9D77-6C8664878441}"/>
              </a:ext>
            </a:extLst>
          </p:cNvPr>
          <p:cNvSpPr/>
          <p:nvPr/>
        </p:nvSpPr>
        <p:spPr>
          <a:xfrm>
            <a:off x="5917836" y="3490120"/>
            <a:ext cx="436778" cy="4367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C6BAFB06-5722-42DD-9C75-413FDD9082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9047" y="3529413"/>
            <a:ext cx="397485" cy="397485"/>
          </a:xfrm>
          <a:prstGeom prst="rect">
            <a:avLst/>
          </a:prstGeom>
        </p:spPr>
      </p:pic>
      <p:sp>
        <p:nvSpPr>
          <p:cNvPr id="13" name="TextBox 12">
            <a:extLst>
              <a:ext uri="{FF2B5EF4-FFF2-40B4-BE49-F238E27FC236}">
                <a16:creationId xmlns:a16="http://schemas.microsoft.com/office/drawing/2014/main" id="{8B3CBB09-6A8D-45C6-9963-C08000E4344C}"/>
              </a:ext>
            </a:extLst>
          </p:cNvPr>
          <p:cNvSpPr txBox="1"/>
          <p:nvPr/>
        </p:nvSpPr>
        <p:spPr>
          <a:xfrm>
            <a:off x="7083789" y="3902697"/>
            <a:ext cx="434789"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Search</a:t>
            </a:r>
          </a:p>
        </p:txBody>
      </p:sp>
      <p:sp>
        <p:nvSpPr>
          <p:cNvPr id="15" name="TextBox 14">
            <a:extLst>
              <a:ext uri="{FF2B5EF4-FFF2-40B4-BE49-F238E27FC236}">
                <a16:creationId xmlns:a16="http://schemas.microsoft.com/office/drawing/2014/main" id="{0F8A45C6-1FF7-4752-9102-7CDE06813FCE}"/>
              </a:ext>
            </a:extLst>
          </p:cNvPr>
          <p:cNvSpPr txBox="1"/>
          <p:nvPr/>
        </p:nvSpPr>
        <p:spPr>
          <a:xfrm>
            <a:off x="6484272" y="3902696"/>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
                <a:solidFill>
                  <a:schemeClr val="bg1"/>
                </a:solidFill>
                <a:cs typeface="Calibri"/>
              </a:rPr>
              <a:t>Navigate</a:t>
            </a:r>
          </a:p>
        </p:txBody>
      </p:sp>
      <p:sp>
        <p:nvSpPr>
          <p:cNvPr id="17" name="TextBox 16">
            <a:extLst>
              <a:ext uri="{FF2B5EF4-FFF2-40B4-BE49-F238E27FC236}">
                <a16:creationId xmlns:a16="http://schemas.microsoft.com/office/drawing/2014/main" id="{853D4CF5-CCC2-46E4-A154-8A93B01DF179}"/>
              </a:ext>
            </a:extLst>
          </p:cNvPr>
          <p:cNvSpPr txBox="1"/>
          <p:nvPr/>
        </p:nvSpPr>
        <p:spPr>
          <a:xfrm>
            <a:off x="5884757" y="3902696"/>
            <a:ext cx="507628"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chemeClr val="bg1"/>
                </a:solidFill>
                <a:cs typeface="Calibri"/>
              </a:rPr>
              <a:t>Art info</a:t>
            </a:r>
          </a:p>
        </p:txBody>
      </p:sp>
    </p:spTree>
    <p:extLst>
      <p:ext uri="{BB962C8B-B14F-4D97-AF65-F5344CB8AC3E}">
        <p14:creationId xmlns:p14="http://schemas.microsoft.com/office/powerpoint/2010/main" val="30759473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9C06FB6378B4A9133E57032A1C63B" ma:contentTypeVersion="10" ma:contentTypeDescription="Create a new document." ma:contentTypeScope="" ma:versionID="ff6ce7a030aa9a708e6a8391e9797d32">
  <xsd:schema xmlns:xsd="http://www.w3.org/2001/XMLSchema" xmlns:xs="http://www.w3.org/2001/XMLSchema" xmlns:p="http://schemas.microsoft.com/office/2006/metadata/properties" xmlns:ns2="a1d96936-25d6-4749-9532-9ce8a2fd4474" targetNamespace="http://schemas.microsoft.com/office/2006/metadata/properties" ma:root="true" ma:fieldsID="f7f0fa42ea8e3817a788aa472a379d9a" ns2:_="">
    <xsd:import namespace="a1d96936-25d6-4749-9532-9ce8a2fd447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d96936-25d6-4749-9532-9ce8a2fd4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EA6ED7-A0CF-49AD-A6E7-87417CB543B1}">
  <ds:schemaRefs>
    <ds:schemaRef ds:uri="http://www.w3.org/XML/1998/namespace"/>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a1d96936-25d6-4749-9532-9ce8a2fd4474"/>
    <ds:schemaRef ds:uri="http://purl.org/dc/terms/"/>
    <ds:schemaRef ds:uri="http://purl.org/dc/elements/1.1/"/>
  </ds:schemaRefs>
</ds:datastoreItem>
</file>

<file path=customXml/itemProps2.xml><?xml version="1.0" encoding="utf-8"?>
<ds:datastoreItem xmlns:ds="http://schemas.openxmlformats.org/officeDocument/2006/customXml" ds:itemID="{BA19FD28-125F-4FE7-92FD-223599275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d96936-25d6-4749-9532-9ce8a2fd44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FE5FE9-6167-4C73-9C3D-0F4752D95A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350</TotalTime>
  <Words>1164</Words>
  <Application>Microsoft Office PowerPoint</Application>
  <PresentationFormat>宽屏</PresentationFormat>
  <Paragraphs>314</Paragraphs>
  <Slides>23</Slides>
  <Notes>15</Notes>
  <HiddenSlides>0</HiddenSlides>
  <MMClips>0</MMClips>
  <ScaleCrop>false</ScaleCrop>
  <HeadingPairs>
    <vt:vector size="4" baseType="variant">
      <vt:variant>
        <vt:lpstr>主题</vt:lpstr>
      </vt:variant>
      <vt:variant>
        <vt:i4>2</vt:i4>
      </vt:variant>
      <vt:variant>
        <vt:lpstr>幻灯片标题</vt:lpstr>
      </vt:variant>
      <vt:variant>
        <vt:i4>23</vt:i4>
      </vt:variant>
    </vt:vector>
  </HeadingPairs>
  <TitlesOfParts>
    <vt:vector size="25" baseType="lpstr">
      <vt:lpstr>office theme</vt:lpstr>
      <vt:lpstr>Office Theme</vt:lpstr>
      <vt:lpstr>SENG2260 Human Computer Interaction Assignment 1 – Low Fidelity Prototype </vt:lpstr>
      <vt:lpstr>Briefing – Art View Augmented Reality App</vt:lpstr>
      <vt:lpstr>Scenarios and task descriptions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SENG2260 Human Computer Interaction Assignment 1 – Low Fidelity Prototype </dc:title>
  <dc:creator>Jason Phua</dc:creator>
  <cp:lastModifiedBy>Jason Phua</cp:lastModifiedBy>
  <cp:revision>7</cp:revision>
  <dcterms:created xsi:type="dcterms:W3CDTF">2021-08-22T11:46:46Z</dcterms:created>
  <dcterms:modified xsi:type="dcterms:W3CDTF">2021-09-07T04:00:54Z</dcterms:modified>
</cp:coreProperties>
</file>